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7" r:id="rId2"/>
    <p:sldId id="258" r:id="rId3"/>
    <p:sldId id="286" r:id="rId4"/>
    <p:sldId id="288" r:id="rId5"/>
    <p:sldId id="292" r:id="rId6"/>
    <p:sldId id="295" r:id="rId7"/>
    <p:sldId id="294" r:id="rId8"/>
    <p:sldId id="296" r:id="rId9"/>
    <p:sldId id="298" r:id="rId10"/>
    <p:sldId id="297" r:id="rId11"/>
    <p:sldId id="259" r:id="rId12"/>
    <p:sldId id="284" r:id="rId13"/>
    <p:sldId id="267" r:id="rId14"/>
    <p:sldId id="266" r:id="rId15"/>
    <p:sldId id="265" r:id="rId16"/>
    <p:sldId id="269" r:id="rId17"/>
    <p:sldId id="260" r:id="rId18"/>
    <p:sldId id="275" r:id="rId19"/>
    <p:sldId id="273" r:id="rId20"/>
    <p:sldId id="283" r:id="rId21"/>
    <p:sldId id="291" r:id="rId22"/>
    <p:sldId id="282" r:id="rId23"/>
    <p:sldId id="261" r:id="rId24"/>
    <p:sldId id="278" r:id="rId25"/>
    <p:sldId id="277" r:id="rId26"/>
    <p:sldId id="271" r:id="rId27"/>
    <p:sldId id="272" r:id="rId28"/>
    <p:sldId id="262" r:id="rId29"/>
    <p:sldId id="264" r:id="rId30"/>
    <p:sldId id="276" r:id="rId31"/>
    <p:sldId id="280" r:id="rId32"/>
    <p:sldId id="281" r:id="rId33"/>
  </p:sldIdLst>
  <p:sldSz cx="12192000" cy="6858000"/>
  <p:notesSz cx="6858000" cy="9144000"/>
  <p:defaultTextStyle>
    <a:defPPr>
      <a:defRPr lang="zh-CN"/>
    </a:defPPr>
    <a:lvl1pPr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8080"/>
    <a:srgbClr val="0A1E2C"/>
    <a:srgbClr val="BF2121"/>
    <a:srgbClr val="DE5C5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594"/>
    <p:restoredTop sz="94586"/>
  </p:normalViewPr>
  <p:slideViewPr>
    <p:cSldViewPr snapToGrid="0">
      <p:cViewPr>
        <p:scale>
          <a:sx n="102" d="100"/>
          <a:sy n="102" d="100"/>
        </p:scale>
        <p:origin x="128" y="184"/>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lvl1pPr>
              <a:defRPr/>
            </a:lvl1pPr>
          </a:lstStyle>
          <a:p>
            <a:fld id="{C80D4A91-CBDE-4C5A-AE12-4DFC204F95AA}" type="datetimeFigureOut">
              <a:rPr lang="zh-CN" altLang="en-US"/>
              <a:pPr/>
              <a:t>2018/11/13</a:t>
            </a:fld>
            <a:endParaRPr lang="zh-CN" altLang="en-US"/>
          </a:p>
        </p:txBody>
      </p:sp>
      <p:sp>
        <p:nvSpPr>
          <p:cNvPr id="5" name="页脚占位符 4"/>
          <p:cNvSpPr>
            <a:spLocks noGrp="1"/>
          </p:cNvSpPr>
          <p:nvPr>
            <p:ph type="ftr" sz="quarter" idx="11"/>
          </p:nvPr>
        </p:nvSpPr>
        <p:spPr/>
        <p:txBody>
          <a:bodyPr/>
          <a:lstStyle>
            <a:lvl1pPr>
              <a:defRPr/>
            </a:lvl1pPr>
          </a:lstStyle>
          <a:p>
            <a:endParaRPr lang="zh-CN" altLang="en-US"/>
          </a:p>
        </p:txBody>
      </p:sp>
      <p:sp>
        <p:nvSpPr>
          <p:cNvPr id="6" name="灯片编号占位符 5"/>
          <p:cNvSpPr>
            <a:spLocks noGrp="1"/>
          </p:cNvSpPr>
          <p:nvPr>
            <p:ph type="sldNum" sz="quarter" idx="12"/>
          </p:nvPr>
        </p:nvSpPr>
        <p:spPr/>
        <p:txBody>
          <a:bodyPr/>
          <a:lstStyle>
            <a:lvl1pPr>
              <a:defRPr/>
            </a:lvl1pPr>
          </a:lstStyle>
          <a:p>
            <a:fld id="{45BDF988-4BEB-43D0-A912-9849858289BB}" type="slidenum">
              <a:rPr lang="zh-CN" altLang="en-US"/>
              <a:pPr/>
              <a:t>‹#›</a:t>
            </a:fld>
            <a:endParaRPr lang="zh-CN" altLang="en-US"/>
          </a:p>
        </p:txBody>
      </p:sp>
    </p:spTree>
    <p:extLst>
      <p:ext uri="{BB962C8B-B14F-4D97-AF65-F5344CB8AC3E}">
        <p14:creationId xmlns:p14="http://schemas.microsoft.com/office/powerpoint/2010/main" val="8492588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fld id="{11AB8226-62F0-4C4F-8916-6E93D72BF8F4}" type="datetimeFigureOut">
              <a:rPr lang="zh-CN" altLang="en-US"/>
              <a:pPr/>
              <a:t>2018/11/13</a:t>
            </a:fld>
            <a:endParaRPr lang="zh-CN" altLang="en-US"/>
          </a:p>
        </p:txBody>
      </p:sp>
      <p:sp>
        <p:nvSpPr>
          <p:cNvPr id="5" name="页脚占位符 4"/>
          <p:cNvSpPr>
            <a:spLocks noGrp="1"/>
          </p:cNvSpPr>
          <p:nvPr>
            <p:ph type="ftr" sz="quarter" idx="11"/>
          </p:nvPr>
        </p:nvSpPr>
        <p:spPr/>
        <p:txBody>
          <a:bodyPr/>
          <a:lstStyle>
            <a:lvl1pPr>
              <a:defRPr/>
            </a:lvl1pPr>
          </a:lstStyle>
          <a:p>
            <a:endParaRPr lang="zh-CN" altLang="en-US"/>
          </a:p>
        </p:txBody>
      </p:sp>
      <p:sp>
        <p:nvSpPr>
          <p:cNvPr id="6" name="灯片编号占位符 5"/>
          <p:cNvSpPr>
            <a:spLocks noGrp="1"/>
          </p:cNvSpPr>
          <p:nvPr>
            <p:ph type="sldNum" sz="quarter" idx="12"/>
          </p:nvPr>
        </p:nvSpPr>
        <p:spPr/>
        <p:txBody>
          <a:bodyPr/>
          <a:lstStyle>
            <a:lvl1pPr>
              <a:defRPr/>
            </a:lvl1pPr>
          </a:lstStyle>
          <a:p>
            <a:fld id="{687EE9E3-8626-4B2E-A741-7908688A2B66}" type="slidenum">
              <a:rPr lang="zh-CN" altLang="en-US"/>
              <a:pPr/>
              <a:t>‹#›</a:t>
            </a:fld>
            <a:endParaRPr lang="zh-CN" altLang="en-US"/>
          </a:p>
        </p:txBody>
      </p:sp>
    </p:spTree>
    <p:extLst>
      <p:ext uri="{BB962C8B-B14F-4D97-AF65-F5344CB8AC3E}">
        <p14:creationId xmlns:p14="http://schemas.microsoft.com/office/powerpoint/2010/main" val="27085182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fld id="{7287D364-1644-4570-A708-A500383DF9D8}" type="datetimeFigureOut">
              <a:rPr lang="zh-CN" altLang="en-US"/>
              <a:pPr/>
              <a:t>2018/11/13</a:t>
            </a:fld>
            <a:endParaRPr lang="zh-CN" altLang="en-US"/>
          </a:p>
        </p:txBody>
      </p:sp>
      <p:sp>
        <p:nvSpPr>
          <p:cNvPr id="5" name="页脚占位符 4"/>
          <p:cNvSpPr>
            <a:spLocks noGrp="1"/>
          </p:cNvSpPr>
          <p:nvPr>
            <p:ph type="ftr" sz="quarter" idx="11"/>
          </p:nvPr>
        </p:nvSpPr>
        <p:spPr/>
        <p:txBody>
          <a:bodyPr/>
          <a:lstStyle>
            <a:lvl1pPr>
              <a:defRPr/>
            </a:lvl1pPr>
          </a:lstStyle>
          <a:p>
            <a:endParaRPr lang="zh-CN" altLang="en-US"/>
          </a:p>
        </p:txBody>
      </p:sp>
      <p:sp>
        <p:nvSpPr>
          <p:cNvPr id="6" name="灯片编号占位符 5"/>
          <p:cNvSpPr>
            <a:spLocks noGrp="1"/>
          </p:cNvSpPr>
          <p:nvPr>
            <p:ph type="sldNum" sz="quarter" idx="12"/>
          </p:nvPr>
        </p:nvSpPr>
        <p:spPr/>
        <p:txBody>
          <a:bodyPr/>
          <a:lstStyle>
            <a:lvl1pPr>
              <a:defRPr/>
            </a:lvl1pPr>
          </a:lstStyle>
          <a:p>
            <a:fld id="{6D64C0E4-163C-4ECC-A9A8-1CDFAAFB67BD}" type="slidenum">
              <a:rPr lang="zh-CN" altLang="en-US"/>
              <a:pPr/>
              <a:t>‹#›</a:t>
            </a:fld>
            <a:endParaRPr lang="zh-CN" altLang="en-US"/>
          </a:p>
        </p:txBody>
      </p:sp>
    </p:spTree>
    <p:extLst>
      <p:ext uri="{BB962C8B-B14F-4D97-AF65-F5344CB8AC3E}">
        <p14:creationId xmlns:p14="http://schemas.microsoft.com/office/powerpoint/2010/main" val="239640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fld id="{635A2F9F-044C-4D8A-BFEB-D53105C04F5E}" type="datetimeFigureOut">
              <a:rPr lang="zh-CN" altLang="en-US"/>
              <a:pPr/>
              <a:t>2018/11/13</a:t>
            </a:fld>
            <a:endParaRPr lang="zh-CN" altLang="en-US"/>
          </a:p>
        </p:txBody>
      </p:sp>
      <p:sp>
        <p:nvSpPr>
          <p:cNvPr id="5" name="页脚占位符 4"/>
          <p:cNvSpPr>
            <a:spLocks noGrp="1"/>
          </p:cNvSpPr>
          <p:nvPr>
            <p:ph type="ftr" sz="quarter" idx="11"/>
          </p:nvPr>
        </p:nvSpPr>
        <p:spPr/>
        <p:txBody>
          <a:bodyPr/>
          <a:lstStyle>
            <a:lvl1pPr>
              <a:defRPr/>
            </a:lvl1pPr>
          </a:lstStyle>
          <a:p>
            <a:endParaRPr lang="zh-CN" altLang="en-US"/>
          </a:p>
        </p:txBody>
      </p:sp>
      <p:sp>
        <p:nvSpPr>
          <p:cNvPr id="6" name="灯片编号占位符 5"/>
          <p:cNvSpPr>
            <a:spLocks noGrp="1"/>
          </p:cNvSpPr>
          <p:nvPr>
            <p:ph type="sldNum" sz="quarter" idx="12"/>
          </p:nvPr>
        </p:nvSpPr>
        <p:spPr/>
        <p:txBody>
          <a:bodyPr/>
          <a:lstStyle>
            <a:lvl1pPr>
              <a:defRPr/>
            </a:lvl1pPr>
          </a:lstStyle>
          <a:p>
            <a:fld id="{2756187F-0CBF-4002-929B-2A2E5AD3FBF0}" type="slidenum">
              <a:rPr lang="zh-CN" altLang="en-US"/>
              <a:pPr/>
              <a:t>‹#›</a:t>
            </a:fld>
            <a:endParaRPr lang="zh-CN" altLang="en-US"/>
          </a:p>
        </p:txBody>
      </p:sp>
    </p:spTree>
    <p:extLst>
      <p:ext uri="{BB962C8B-B14F-4D97-AF65-F5344CB8AC3E}">
        <p14:creationId xmlns:p14="http://schemas.microsoft.com/office/powerpoint/2010/main" val="8565297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p:cNvSpPr>
            <a:spLocks noGrp="1"/>
          </p:cNvSpPr>
          <p:nvPr>
            <p:ph type="dt" sz="half" idx="10"/>
          </p:nvPr>
        </p:nvSpPr>
        <p:spPr/>
        <p:txBody>
          <a:bodyPr/>
          <a:lstStyle>
            <a:lvl1pPr>
              <a:defRPr/>
            </a:lvl1pPr>
          </a:lstStyle>
          <a:p>
            <a:fld id="{62790CB9-C7E4-4E27-959A-9F17E824ED7A}" type="datetimeFigureOut">
              <a:rPr lang="zh-CN" altLang="en-US"/>
              <a:pPr/>
              <a:t>2018/11/13</a:t>
            </a:fld>
            <a:endParaRPr lang="zh-CN" altLang="en-US"/>
          </a:p>
        </p:txBody>
      </p:sp>
      <p:sp>
        <p:nvSpPr>
          <p:cNvPr id="5" name="页脚占位符 4"/>
          <p:cNvSpPr>
            <a:spLocks noGrp="1"/>
          </p:cNvSpPr>
          <p:nvPr>
            <p:ph type="ftr" sz="quarter" idx="11"/>
          </p:nvPr>
        </p:nvSpPr>
        <p:spPr/>
        <p:txBody>
          <a:bodyPr/>
          <a:lstStyle>
            <a:lvl1pPr>
              <a:defRPr/>
            </a:lvl1pPr>
          </a:lstStyle>
          <a:p>
            <a:endParaRPr lang="zh-CN" altLang="en-US"/>
          </a:p>
        </p:txBody>
      </p:sp>
      <p:sp>
        <p:nvSpPr>
          <p:cNvPr id="6" name="灯片编号占位符 5"/>
          <p:cNvSpPr>
            <a:spLocks noGrp="1"/>
          </p:cNvSpPr>
          <p:nvPr>
            <p:ph type="sldNum" sz="quarter" idx="12"/>
          </p:nvPr>
        </p:nvSpPr>
        <p:spPr/>
        <p:txBody>
          <a:bodyPr/>
          <a:lstStyle>
            <a:lvl1pPr>
              <a:defRPr/>
            </a:lvl1pPr>
          </a:lstStyle>
          <a:p>
            <a:fld id="{1EEC933B-3600-4BD3-8558-C6AE67E0B310}" type="slidenum">
              <a:rPr lang="zh-CN" altLang="en-US"/>
              <a:pPr/>
              <a:t>‹#›</a:t>
            </a:fld>
            <a:endParaRPr lang="zh-CN" altLang="en-US"/>
          </a:p>
        </p:txBody>
      </p:sp>
    </p:spTree>
    <p:extLst>
      <p:ext uri="{BB962C8B-B14F-4D97-AF65-F5344CB8AC3E}">
        <p14:creationId xmlns:p14="http://schemas.microsoft.com/office/powerpoint/2010/main" val="8946933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lvl1pPr>
              <a:defRPr/>
            </a:lvl1pPr>
          </a:lstStyle>
          <a:p>
            <a:fld id="{7D9D49CC-5691-4DBD-B49B-584A0EA75F66}" type="datetimeFigureOut">
              <a:rPr lang="zh-CN" altLang="en-US"/>
              <a:pPr/>
              <a:t>2018/11/13</a:t>
            </a:fld>
            <a:endParaRPr lang="zh-CN" altLang="en-US"/>
          </a:p>
        </p:txBody>
      </p:sp>
      <p:sp>
        <p:nvSpPr>
          <p:cNvPr id="6" name="页脚占位符 5"/>
          <p:cNvSpPr>
            <a:spLocks noGrp="1"/>
          </p:cNvSpPr>
          <p:nvPr>
            <p:ph type="ftr" sz="quarter" idx="11"/>
          </p:nvPr>
        </p:nvSpPr>
        <p:spPr/>
        <p:txBody>
          <a:bodyPr/>
          <a:lstStyle>
            <a:lvl1pPr>
              <a:defRPr/>
            </a:lvl1pPr>
          </a:lstStyle>
          <a:p>
            <a:endParaRPr lang="zh-CN" altLang="en-US"/>
          </a:p>
        </p:txBody>
      </p:sp>
      <p:sp>
        <p:nvSpPr>
          <p:cNvPr id="7" name="灯片编号占位符 6"/>
          <p:cNvSpPr>
            <a:spLocks noGrp="1"/>
          </p:cNvSpPr>
          <p:nvPr>
            <p:ph type="sldNum" sz="quarter" idx="12"/>
          </p:nvPr>
        </p:nvSpPr>
        <p:spPr/>
        <p:txBody>
          <a:bodyPr/>
          <a:lstStyle>
            <a:lvl1pPr>
              <a:defRPr/>
            </a:lvl1pPr>
          </a:lstStyle>
          <a:p>
            <a:fld id="{796AD172-344E-4ACA-9596-3E94182E3A61}" type="slidenum">
              <a:rPr lang="zh-CN" altLang="en-US"/>
              <a:pPr/>
              <a:t>‹#›</a:t>
            </a:fld>
            <a:endParaRPr lang="zh-CN" altLang="en-US"/>
          </a:p>
        </p:txBody>
      </p:sp>
    </p:spTree>
    <p:extLst>
      <p:ext uri="{BB962C8B-B14F-4D97-AF65-F5344CB8AC3E}">
        <p14:creationId xmlns:p14="http://schemas.microsoft.com/office/powerpoint/2010/main" val="42019683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lvl1pPr>
              <a:defRPr/>
            </a:lvl1pPr>
          </a:lstStyle>
          <a:p>
            <a:fld id="{1A4C28D5-E1C7-4613-85C9-C203E36FBF10}" type="datetimeFigureOut">
              <a:rPr lang="zh-CN" altLang="en-US"/>
              <a:pPr/>
              <a:t>2018/11/13</a:t>
            </a:fld>
            <a:endParaRPr lang="zh-CN" altLang="en-US"/>
          </a:p>
        </p:txBody>
      </p:sp>
      <p:sp>
        <p:nvSpPr>
          <p:cNvPr id="8" name="页脚占位符 7"/>
          <p:cNvSpPr>
            <a:spLocks noGrp="1"/>
          </p:cNvSpPr>
          <p:nvPr>
            <p:ph type="ftr" sz="quarter" idx="11"/>
          </p:nvPr>
        </p:nvSpPr>
        <p:spPr/>
        <p:txBody>
          <a:bodyPr/>
          <a:lstStyle>
            <a:lvl1pPr>
              <a:defRPr/>
            </a:lvl1pPr>
          </a:lstStyle>
          <a:p>
            <a:endParaRPr lang="zh-CN" altLang="en-US"/>
          </a:p>
        </p:txBody>
      </p:sp>
      <p:sp>
        <p:nvSpPr>
          <p:cNvPr id="9" name="灯片编号占位符 8"/>
          <p:cNvSpPr>
            <a:spLocks noGrp="1"/>
          </p:cNvSpPr>
          <p:nvPr>
            <p:ph type="sldNum" sz="quarter" idx="12"/>
          </p:nvPr>
        </p:nvSpPr>
        <p:spPr/>
        <p:txBody>
          <a:bodyPr/>
          <a:lstStyle>
            <a:lvl1pPr>
              <a:defRPr/>
            </a:lvl1pPr>
          </a:lstStyle>
          <a:p>
            <a:fld id="{44873FDB-F353-47E7-87E9-689AD9DE5CE8}" type="slidenum">
              <a:rPr lang="zh-CN" altLang="en-US"/>
              <a:pPr/>
              <a:t>‹#›</a:t>
            </a:fld>
            <a:endParaRPr lang="zh-CN" altLang="en-US"/>
          </a:p>
        </p:txBody>
      </p:sp>
    </p:spTree>
    <p:extLst>
      <p:ext uri="{BB962C8B-B14F-4D97-AF65-F5344CB8AC3E}">
        <p14:creationId xmlns:p14="http://schemas.microsoft.com/office/powerpoint/2010/main" val="7983716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lvl1pPr>
              <a:defRPr/>
            </a:lvl1pPr>
          </a:lstStyle>
          <a:p>
            <a:fld id="{2B70B134-1573-4638-8AA5-734C32C0AB16}" type="datetimeFigureOut">
              <a:rPr lang="zh-CN" altLang="en-US"/>
              <a:pPr/>
              <a:t>2018/11/13</a:t>
            </a:fld>
            <a:endParaRPr lang="zh-CN" altLang="en-US"/>
          </a:p>
        </p:txBody>
      </p:sp>
      <p:sp>
        <p:nvSpPr>
          <p:cNvPr id="4" name="页脚占位符 3"/>
          <p:cNvSpPr>
            <a:spLocks noGrp="1"/>
          </p:cNvSpPr>
          <p:nvPr>
            <p:ph type="ftr" sz="quarter" idx="11"/>
          </p:nvPr>
        </p:nvSpPr>
        <p:spPr/>
        <p:txBody>
          <a:bodyPr/>
          <a:lstStyle>
            <a:lvl1pPr>
              <a:defRPr/>
            </a:lvl1pPr>
          </a:lstStyle>
          <a:p>
            <a:endParaRPr lang="zh-CN" altLang="en-US"/>
          </a:p>
        </p:txBody>
      </p:sp>
      <p:sp>
        <p:nvSpPr>
          <p:cNvPr id="5" name="灯片编号占位符 4"/>
          <p:cNvSpPr>
            <a:spLocks noGrp="1"/>
          </p:cNvSpPr>
          <p:nvPr>
            <p:ph type="sldNum" sz="quarter" idx="12"/>
          </p:nvPr>
        </p:nvSpPr>
        <p:spPr/>
        <p:txBody>
          <a:bodyPr/>
          <a:lstStyle>
            <a:lvl1pPr>
              <a:defRPr/>
            </a:lvl1pPr>
          </a:lstStyle>
          <a:p>
            <a:fld id="{9D8C0542-828F-4E1A-B800-7914E9A3353D}" type="slidenum">
              <a:rPr lang="zh-CN" altLang="en-US"/>
              <a:pPr/>
              <a:t>‹#›</a:t>
            </a:fld>
            <a:endParaRPr lang="zh-CN" altLang="en-US"/>
          </a:p>
        </p:txBody>
      </p:sp>
    </p:spTree>
    <p:extLst>
      <p:ext uri="{BB962C8B-B14F-4D97-AF65-F5344CB8AC3E}">
        <p14:creationId xmlns:p14="http://schemas.microsoft.com/office/powerpoint/2010/main" val="38074680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vl1pPr>
          </a:lstStyle>
          <a:p>
            <a:fld id="{B819D2BF-DA7F-417F-A331-1B36B3A73DC2}" type="datetimeFigureOut">
              <a:rPr lang="zh-CN" altLang="en-US"/>
              <a:pPr/>
              <a:t>2018/11/13</a:t>
            </a:fld>
            <a:endParaRPr lang="zh-CN" altLang="en-US"/>
          </a:p>
        </p:txBody>
      </p:sp>
      <p:sp>
        <p:nvSpPr>
          <p:cNvPr id="3" name="页脚占位符 2"/>
          <p:cNvSpPr>
            <a:spLocks noGrp="1"/>
          </p:cNvSpPr>
          <p:nvPr>
            <p:ph type="ftr" sz="quarter" idx="11"/>
          </p:nvPr>
        </p:nvSpPr>
        <p:spPr/>
        <p:txBody>
          <a:bodyPr/>
          <a:lstStyle>
            <a:lvl1pPr>
              <a:defRPr/>
            </a:lvl1pPr>
          </a:lstStyle>
          <a:p>
            <a:endParaRPr lang="zh-CN" altLang="en-US"/>
          </a:p>
        </p:txBody>
      </p:sp>
      <p:sp>
        <p:nvSpPr>
          <p:cNvPr id="4" name="灯片编号占位符 3"/>
          <p:cNvSpPr>
            <a:spLocks noGrp="1"/>
          </p:cNvSpPr>
          <p:nvPr>
            <p:ph type="sldNum" sz="quarter" idx="12"/>
          </p:nvPr>
        </p:nvSpPr>
        <p:spPr/>
        <p:txBody>
          <a:bodyPr/>
          <a:lstStyle>
            <a:lvl1pPr>
              <a:defRPr/>
            </a:lvl1pPr>
          </a:lstStyle>
          <a:p>
            <a:fld id="{F172385D-C473-4351-9C2E-0C107AF0EBEF}" type="slidenum">
              <a:rPr lang="zh-CN" altLang="en-US"/>
              <a:pPr/>
              <a:t>‹#›</a:t>
            </a:fld>
            <a:endParaRPr lang="zh-CN" altLang="en-US"/>
          </a:p>
        </p:txBody>
      </p:sp>
    </p:spTree>
    <p:extLst>
      <p:ext uri="{BB962C8B-B14F-4D97-AF65-F5344CB8AC3E}">
        <p14:creationId xmlns:p14="http://schemas.microsoft.com/office/powerpoint/2010/main" val="1657565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lvl1pPr>
              <a:defRPr/>
            </a:lvl1pPr>
          </a:lstStyle>
          <a:p>
            <a:fld id="{140A50B7-1299-4D58-9FA4-DC09713A1F19}" type="datetimeFigureOut">
              <a:rPr lang="zh-CN" altLang="en-US"/>
              <a:pPr/>
              <a:t>2018/11/13</a:t>
            </a:fld>
            <a:endParaRPr lang="zh-CN" altLang="en-US"/>
          </a:p>
        </p:txBody>
      </p:sp>
      <p:sp>
        <p:nvSpPr>
          <p:cNvPr id="6" name="页脚占位符 5"/>
          <p:cNvSpPr>
            <a:spLocks noGrp="1"/>
          </p:cNvSpPr>
          <p:nvPr>
            <p:ph type="ftr" sz="quarter" idx="11"/>
          </p:nvPr>
        </p:nvSpPr>
        <p:spPr/>
        <p:txBody>
          <a:bodyPr/>
          <a:lstStyle>
            <a:lvl1pPr>
              <a:defRPr/>
            </a:lvl1pPr>
          </a:lstStyle>
          <a:p>
            <a:endParaRPr lang="zh-CN" altLang="en-US"/>
          </a:p>
        </p:txBody>
      </p:sp>
      <p:sp>
        <p:nvSpPr>
          <p:cNvPr id="7" name="灯片编号占位符 6"/>
          <p:cNvSpPr>
            <a:spLocks noGrp="1"/>
          </p:cNvSpPr>
          <p:nvPr>
            <p:ph type="sldNum" sz="quarter" idx="12"/>
          </p:nvPr>
        </p:nvSpPr>
        <p:spPr/>
        <p:txBody>
          <a:bodyPr/>
          <a:lstStyle>
            <a:lvl1pPr>
              <a:defRPr/>
            </a:lvl1pPr>
          </a:lstStyle>
          <a:p>
            <a:fld id="{A152DD1D-0063-4072-B43B-B6C607F6F11E}" type="slidenum">
              <a:rPr lang="zh-CN" altLang="en-US"/>
              <a:pPr/>
              <a:t>‹#›</a:t>
            </a:fld>
            <a:endParaRPr lang="zh-CN" altLang="en-US"/>
          </a:p>
        </p:txBody>
      </p:sp>
    </p:spTree>
    <p:extLst>
      <p:ext uri="{BB962C8B-B14F-4D97-AF65-F5344CB8AC3E}">
        <p14:creationId xmlns:p14="http://schemas.microsoft.com/office/powerpoint/2010/main" val="34060889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lvl1pPr>
              <a:defRPr/>
            </a:lvl1pPr>
          </a:lstStyle>
          <a:p>
            <a:fld id="{89950095-71EF-4334-8BEE-D1EEB82385E3}" type="datetimeFigureOut">
              <a:rPr lang="zh-CN" altLang="en-US"/>
              <a:pPr/>
              <a:t>2018/11/13</a:t>
            </a:fld>
            <a:endParaRPr lang="zh-CN" altLang="en-US"/>
          </a:p>
        </p:txBody>
      </p:sp>
      <p:sp>
        <p:nvSpPr>
          <p:cNvPr id="6" name="页脚占位符 5"/>
          <p:cNvSpPr>
            <a:spLocks noGrp="1"/>
          </p:cNvSpPr>
          <p:nvPr>
            <p:ph type="ftr" sz="quarter" idx="11"/>
          </p:nvPr>
        </p:nvSpPr>
        <p:spPr/>
        <p:txBody>
          <a:bodyPr/>
          <a:lstStyle>
            <a:lvl1pPr>
              <a:defRPr/>
            </a:lvl1pPr>
          </a:lstStyle>
          <a:p>
            <a:endParaRPr lang="zh-CN" altLang="en-US"/>
          </a:p>
        </p:txBody>
      </p:sp>
      <p:sp>
        <p:nvSpPr>
          <p:cNvPr id="7" name="灯片编号占位符 6"/>
          <p:cNvSpPr>
            <a:spLocks noGrp="1"/>
          </p:cNvSpPr>
          <p:nvPr>
            <p:ph type="sldNum" sz="quarter" idx="12"/>
          </p:nvPr>
        </p:nvSpPr>
        <p:spPr/>
        <p:txBody>
          <a:bodyPr/>
          <a:lstStyle>
            <a:lvl1pPr>
              <a:defRPr/>
            </a:lvl1pPr>
          </a:lstStyle>
          <a:p>
            <a:fld id="{FDCA7CF4-F0D5-49AD-8F04-638DCDF98DD4}" type="slidenum">
              <a:rPr lang="zh-CN" altLang="en-US"/>
              <a:pPr/>
              <a:t>‹#›</a:t>
            </a:fld>
            <a:endParaRPr lang="zh-CN" altLang="en-US"/>
          </a:p>
        </p:txBody>
      </p:sp>
    </p:spTree>
    <p:extLst>
      <p:ext uri="{BB962C8B-B14F-4D97-AF65-F5344CB8AC3E}">
        <p14:creationId xmlns:p14="http://schemas.microsoft.com/office/powerpoint/2010/main" val="19398754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zh-CN"/>
              <a:t>单击此处编辑母版标题样式</a:t>
            </a:r>
          </a:p>
        </p:txBody>
      </p:sp>
      <p:sp>
        <p:nvSpPr>
          <p:cNvPr id="1027" name="文本占位符 2"/>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zh-CN"/>
              <a:t>单击此处编辑母版文本样式</a:t>
            </a:r>
          </a:p>
          <a:p>
            <a:pPr lvl="1"/>
            <a:r>
              <a:rPr lang="zh-CN" altLang="zh-CN"/>
              <a:t>第二级</a:t>
            </a:r>
          </a:p>
          <a:p>
            <a:pPr lvl="2"/>
            <a:r>
              <a:rPr lang="zh-CN" altLang="zh-CN"/>
              <a:t>第三级</a:t>
            </a:r>
          </a:p>
          <a:p>
            <a:pPr lvl="3"/>
            <a:r>
              <a:rPr lang="zh-CN" altLang="zh-CN"/>
              <a:t>第四级</a:t>
            </a:r>
          </a:p>
          <a:p>
            <a:pPr lvl="4"/>
            <a:r>
              <a:rPr lang="zh-CN" altLang="zh-CN"/>
              <a:t>第五级</a:t>
            </a:r>
          </a:p>
        </p:txBody>
      </p:sp>
      <p:sp>
        <p:nvSpPr>
          <p:cNvPr id="1028" name="日期占位符 3"/>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1" hangingPunct="1">
              <a:defRPr sz="1200">
                <a:solidFill>
                  <a:srgbClr val="898989"/>
                </a:solidFill>
              </a:defRPr>
            </a:lvl1pPr>
          </a:lstStyle>
          <a:p>
            <a:fld id="{654D6229-0593-4CD0-8C99-6565DE96CDD0}" type="datetimeFigureOut">
              <a:rPr lang="zh-CN" altLang="en-US"/>
              <a:pPr/>
              <a:t>2018/11/13</a:t>
            </a:fld>
            <a:endParaRPr lang="zh-CN" altLang="en-US"/>
          </a:p>
        </p:txBody>
      </p:sp>
      <p:sp>
        <p:nvSpPr>
          <p:cNvPr id="1029" name="页脚占位符 4"/>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1" hangingPunct="1">
              <a:defRPr sz="1200">
                <a:solidFill>
                  <a:srgbClr val="898989"/>
                </a:solidFill>
              </a:defRPr>
            </a:lvl1pPr>
          </a:lstStyle>
          <a:p>
            <a:endParaRPr lang="zh-CN" altLang="en-US"/>
          </a:p>
        </p:txBody>
      </p:sp>
      <p:sp>
        <p:nvSpPr>
          <p:cNvPr id="1030" name="灯片编号占位符 5"/>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1" hangingPunct="1">
              <a:defRPr sz="1200">
                <a:solidFill>
                  <a:srgbClr val="898989"/>
                </a:solidFill>
              </a:defRPr>
            </a:lvl1pPr>
          </a:lstStyle>
          <a:p>
            <a:fld id="{ACE009C7-C409-4D40-88F9-FA021C3B0A51}"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Lst>
  <p:txStyles>
    <p:titleStyle>
      <a:lvl1pPr algn="l" rtl="0" fontAlgn="base">
        <a:lnSpc>
          <a:spcPct val="90000"/>
        </a:lnSpc>
        <a:spcBef>
          <a:spcPct val="0"/>
        </a:spcBef>
        <a:spcAft>
          <a:spcPct val="0"/>
        </a:spcAft>
        <a:defRPr sz="4400" kern="1200">
          <a:solidFill>
            <a:schemeClr val="tx1"/>
          </a:solidFill>
          <a:latin typeface="+mj-lt"/>
          <a:ea typeface="+mj-ea"/>
          <a:cs typeface="+mj-cs"/>
        </a:defRPr>
      </a:lvl1pPr>
      <a:lvl2pPr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2pPr>
      <a:lvl3pPr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3pPr>
      <a:lvl4pPr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4pPr>
      <a:lvl5pPr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9pPr>
    </p:titleStyle>
    <p:bodyStyle>
      <a:lvl1pPr marL="228600" indent="-228600" algn="l" rtl="0" fontAlgn="base">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fontAlgn="base">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fontAlgn="base">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tiff"/><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5" Type="http://schemas.openxmlformats.org/officeDocument/2006/relationships/image" Target="../media/image2.png"/><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tiff"/><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 Id="rId5" Type="http://schemas.openxmlformats.org/officeDocument/2006/relationships/image" Target="../media/image30.png"/><Relationship Id="rId4" Type="http://schemas.openxmlformats.org/officeDocument/2006/relationships/image" Target="../media/image29.png"/></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tiff"/><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tiff"/><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tiff"/><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tiff"/><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tiff"/><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07D7D6D-BD4F-8049-8D95-0EC83A074AD5}"/>
              </a:ext>
            </a:extLst>
          </p:cNvPr>
          <p:cNvPicPr>
            <a:picLocks noChangeAspect="1"/>
          </p:cNvPicPr>
          <p:nvPr/>
        </p:nvPicPr>
        <p:blipFill rotWithShape="1">
          <a:blip r:embed="rId2"/>
          <a:srcRect l="-285" t="-529" r="-106" b="5983"/>
          <a:stretch/>
        </p:blipFill>
        <p:spPr>
          <a:xfrm>
            <a:off x="-34352" y="-47625"/>
            <a:ext cx="12226352" cy="6967733"/>
          </a:xfrm>
          <a:prstGeom prst="rect">
            <a:avLst/>
          </a:prstGeom>
        </p:spPr>
      </p:pic>
      <p:sp>
        <p:nvSpPr>
          <p:cNvPr id="14339" name="任意多边形 34"/>
          <p:cNvSpPr>
            <a:spLocks/>
          </p:cNvSpPr>
          <p:nvPr/>
        </p:nvSpPr>
        <p:spPr bwMode="auto">
          <a:xfrm>
            <a:off x="6165116" y="-11809"/>
            <a:ext cx="12069095" cy="6896100"/>
          </a:xfrm>
          <a:custGeom>
            <a:avLst/>
            <a:gdLst>
              <a:gd name="T0" fmla="*/ 0 w 4862867"/>
              <a:gd name="T1" fmla="*/ 0 h 6896142"/>
              <a:gd name="T2" fmla="*/ 4862867 w 4862867"/>
              <a:gd name="T3" fmla="*/ 13601 h 6896142"/>
              <a:gd name="T4" fmla="*/ 4862867 w 4862867"/>
              <a:gd name="T5" fmla="*/ 6896142 h 6896142"/>
              <a:gd name="T6" fmla="*/ 1058970 w 4862867"/>
              <a:gd name="T7" fmla="*/ 6896142 h 6896142"/>
              <a:gd name="T8" fmla="*/ 0 w 4862867"/>
              <a:gd name="T9" fmla="*/ 0 h 6896142"/>
            </a:gdLst>
            <a:ahLst/>
            <a:cxnLst>
              <a:cxn ang="0">
                <a:pos x="T0" y="T1"/>
              </a:cxn>
              <a:cxn ang="0">
                <a:pos x="T2" y="T3"/>
              </a:cxn>
              <a:cxn ang="0">
                <a:pos x="T4" y="T5"/>
              </a:cxn>
              <a:cxn ang="0">
                <a:pos x="T6" y="T7"/>
              </a:cxn>
              <a:cxn ang="0">
                <a:pos x="T8" y="T9"/>
              </a:cxn>
            </a:cxnLst>
            <a:rect l="0" t="0" r="r" b="b"/>
            <a:pathLst>
              <a:path w="4862867" h="6896142">
                <a:moveTo>
                  <a:pt x="0" y="0"/>
                </a:moveTo>
                <a:lnTo>
                  <a:pt x="4862867" y="13601"/>
                </a:lnTo>
                <a:lnTo>
                  <a:pt x="4862867" y="6896142"/>
                </a:lnTo>
                <a:lnTo>
                  <a:pt x="1058970" y="6896142"/>
                </a:lnTo>
                <a:lnTo>
                  <a:pt x="0" y="0"/>
                </a:lnTo>
                <a:close/>
              </a:path>
            </a:pathLst>
          </a:custGeom>
          <a:solidFill>
            <a:srgbClr val="0A1E2C">
              <a:alpha val="81000"/>
            </a:srgbClr>
          </a:solidFill>
          <a:ln>
            <a:noFill/>
          </a:ln>
          <a:extLst/>
        </p:spPr>
        <p:txBody>
          <a:bodyPr anchor="ctr"/>
          <a:lstStyle/>
          <a:p>
            <a:endParaRPr lang="zh-CN" altLang="en-US"/>
          </a:p>
        </p:txBody>
      </p:sp>
      <p:sp>
        <p:nvSpPr>
          <p:cNvPr id="14354" name="文本框 53"/>
          <p:cNvSpPr txBox="1">
            <a:spLocks noChangeArrowheads="1"/>
          </p:cNvSpPr>
          <p:nvPr/>
        </p:nvSpPr>
        <p:spPr bwMode="auto">
          <a:xfrm>
            <a:off x="9130506" y="1053407"/>
            <a:ext cx="3911600" cy="255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CA" altLang="zh-CN" sz="4000" b="1" dirty="0">
                <a:solidFill>
                  <a:srgbClr val="008080"/>
                </a:solidFill>
                <a:latin typeface="Arial" panose="020B0604020202020204" pitchFamily="34" charset="0"/>
                <a:ea typeface="微软雅黑" panose="020B0503020204020204" pitchFamily="34" charset="-122"/>
                <a:cs typeface="Arial" panose="020B0604020202020204" pitchFamily="34" charset="0"/>
              </a:rPr>
              <a:t>New York Property</a:t>
            </a:r>
          </a:p>
          <a:p>
            <a:pPr eaLnBrk="1" hangingPunct="1"/>
            <a:r>
              <a:rPr lang="en-CA" altLang="zh-CN" sz="4000" b="1" dirty="0">
                <a:solidFill>
                  <a:srgbClr val="008080"/>
                </a:solidFill>
                <a:latin typeface="Arial" panose="020B0604020202020204" pitchFamily="34" charset="0"/>
                <a:ea typeface="微软雅黑" panose="020B0503020204020204" pitchFamily="34" charset="-122"/>
                <a:cs typeface="Arial" panose="020B0604020202020204" pitchFamily="34" charset="0"/>
              </a:rPr>
              <a:t>Fraud Analytics</a:t>
            </a:r>
            <a:endParaRPr lang="zh-CN" altLang="en-US" sz="4000" b="1" dirty="0">
              <a:solidFill>
                <a:srgbClr val="008080"/>
              </a:solidFill>
              <a:latin typeface="Arial" panose="020B0604020202020204" pitchFamily="34" charset="0"/>
              <a:ea typeface="微软雅黑" panose="020B0503020204020204" pitchFamily="34" charset="-122"/>
              <a:cs typeface="Arial" panose="020B0604020202020204" pitchFamily="34" charset="0"/>
            </a:endParaRPr>
          </a:p>
        </p:txBody>
      </p:sp>
      <p:sp>
        <p:nvSpPr>
          <p:cNvPr id="14356" name="文本框 55"/>
          <p:cNvSpPr txBox="1">
            <a:spLocks noChangeArrowheads="1"/>
          </p:cNvSpPr>
          <p:nvPr/>
        </p:nvSpPr>
        <p:spPr bwMode="auto">
          <a:xfrm>
            <a:off x="9130506" y="4613275"/>
            <a:ext cx="2074863"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CA" altLang="zh-CN" sz="2400" dirty="0">
                <a:solidFill>
                  <a:srgbClr val="008080"/>
                </a:solidFill>
                <a:cs typeface="Calibri" panose="020F0502020204030204" pitchFamily="34" charset="0"/>
              </a:rPr>
              <a:t>Team 5</a:t>
            </a:r>
          </a:p>
          <a:p>
            <a:pPr eaLnBrk="1" hangingPunct="1"/>
            <a:r>
              <a:rPr lang="en-CA" altLang="zh-CN" sz="2400" dirty="0">
                <a:solidFill>
                  <a:srgbClr val="FFFFFF"/>
                </a:solidFill>
                <a:cs typeface="Calibri" panose="020F0502020204030204" pitchFamily="34" charset="0"/>
              </a:rPr>
              <a:t>Yao Lu</a:t>
            </a:r>
          </a:p>
          <a:p>
            <a:pPr eaLnBrk="1" hangingPunct="1"/>
            <a:r>
              <a:rPr lang="en-CA" altLang="zh-CN" sz="2400" dirty="0">
                <a:solidFill>
                  <a:srgbClr val="FFFFFF"/>
                </a:solidFill>
                <a:cs typeface="Calibri" panose="020F0502020204030204" pitchFamily="34" charset="0"/>
              </a:rPr>
              <a:t>Bei Zhang</a:t>
            </a:r>
          </a:p>
          <a:p>
            <a:pPr eaLnBrk="1" hangingPunct="1"/>
            <a:r>
              <a:rPr lang="en-CA" altLang="zh-CN" sz="2400" dirty="0">
                <a:solidFill>
                  <a:srgbClr val="FFFFFF"/>
                </a:solidFill>
                <a:cs typeface="Calibri" panose="020F0502020204030204" pitchFamily="34" charset="0"/>
              </a:rPr>
              <a:t>Roger </a:t>
            </a:r>
            <a:r>
              <a:rPr lang="en-CA" altLang="zh-CN" sz="2400" dirty="0" err="1">
                <a:solidFill>
                  <a:srgbClr val="FFFFFF"/>
                </a:solidFill>
                <a:cs typeface="Calibri" panose="020F0502020204030204" pitchFamily="34" charset="0"/>
              </a:rPr>
              <a:t>Geng</a:t>
            </a:r>
            <a:endParaRPr lang="zh-CN" altLang="en-US" sz="2400" dirty="0">
              <a:solidFill>
                <a:srgbClr val="FFFFFF"/>
              </a:solidFill>
              <a:cs typeface="Calibri" panose="020F0502020204030204" pitchFamily="34" charset="0"/>
            </a:endParaRPr>
          </a:p>
        </p:txBody>
      </p:sp>
      <p:sp>
        <p:nvSpPr>
          <p:cNvPr id="29" name="任意多边形 2">
            <a:extLst>
              <a:ext uri="{FF2B5EF4-FFF2-40B4-BE49-F238E27FC236}">
                <a16:creationId xmlns:a16="http://schemas.microsoft.com/office/drawing/2014/main" id="{ADD95DDA-FFDF-9A42-9E1C-2A47AB2A278F}"/>
              </a:ext>
            </a:extLst>
          </p:cNvPr>
          <p:cNvSpPr>
            <a:spLocks/>
          </p:cNvSpPr>
          <p:nvPr/>
        </p:nvSpPr>
        <p:spPr bwMode="auto">
          <a:xfrm>
            <a:off x="5718459" y="-88204"/>
            <a:ext cx="3074988" cy="7008312"/>
          </a:xfrm>
          <a:custGeom>
            <a:avLst/>
            <a:gdLst>
              <a:gd name="T0" fmla="*/ 1025400 w 1945179"/>
              <a:gd name="T1" fmla="*/ 0 h 6905486"/>
              <a:gd name="T2" fmla="*/ 1945179 w 1945179"/>
              <a:gd name="T3" fmla="*/ 6905486 h 6905486"/>
              <a:gd name="T4" fmla="*/ 1697057 w 1945179"/>
              <a:gd name="T5" fmla="*/ 6905486 h 6905486"/>
              <a:gd name="T6" fmla="*/ 0 w 1945179"/>
              <a:gd name="T7" fmla="*/ 33407 h 6905486"/>
              <a:gd name="T8" fmla="*/ 1025400 w 1945179"/>
              <a:gd name="T9" fmla="*/ 0 h 6905486"/>
            </a:gdLst>
            <a:ahLst/>
            <a:cxnLst>
              <a:cxn ang="0">
                <a:pos x="T0" y="T1"/>
              </a:cxn>
              <a:cxn ang="0">
                <a:pos x="T2" y="T3"/>
              </a:cxn>
              <a:cxn ang="0">
                <a:pos x="T4" y="T5"/>
              </a:cxn>
              <a:cxn ang="0">
                <a:pos x="T6" y="T7"/>
              </a:cxn>
              <a:cxn ang="0">
                <a:pos x="T8" y="T9"/>
              </a:cxn>
            </a:cxnLst>
            <a:rect l="0" t="0" r="r" b="b"/>
            <a:pathLst>
              <a:path w="1945179" h="6905486">
                <a:moveTo>
                  <a:pt x="1025400" y="0"/>
                </a:moveTo>
                <a:lnTo>
                  <a:pt x="1945179" y="6905486"/>
                </a:lnTo>
                <a:lnTo>
                  <a:pt x="1697057" y="6905486"/>
                </a:lnTo>
                <a:lnTo>
                  <a:pt x="0" y="33407"/>
                </a:lnTo>
                <a:lnTo>
                  <a:pt x="1025400" y="0"/>
                </a:lnTo>
                <a:close/>
              </a:path>
            </a:pathLst>
          </a:custGeom>
          <a:solidFill>
            <a:srgbClr val="008080"/>
          </a:solidFill>
          <a:ln>
            <a:noFill/>
          </a:ln>
          <a:extLst/>
        </p:spPr>
        <p:txBody>
          <a:bodyPr anchor="ctr"/>
          <a:lstStyle/>
          <a:p>
            <a:endParaRPr lang="zh-CN" altLang="en-US"/>
          </a:p>
        </p:txBody>
      </p:sp>
      <p:sp>
        <p:nvSpPr>
          <p:cNvPr id="14357" name="矩形 56"/>
          <p:cNvSpPr>
            <a:spLocks noChangeArrowheads="1"/>
          </p:cNvSpPr>
          <p:nvPr/>
        </p:nvSpPr>
        <p:spPr bwMode="auto">
          <a:xfrm>
            <a:off x="12052300" y="3071813"/>
            <a:ext cx="160338" cy="557212"/>
          </a:xfrm>
          <a:prstGeom prst="rect">
            <a:avLst/>
          </a:prstGeom>
          <a:solidFill>
            <a:srgbClr val="008080"/>
          </a:solidFill>
          <a:ln>
            <a:noFill/>
          </a:ln>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2.08333E-6 3.33333E-6 L -0.4789 -0.00648 " pathEditMode="relative" rAng="0" ptsTypes="AA">
                                      <p:cBhvr>
                                        <p:cTn id="6" dur="1000" fill="hold"/>
                                        <p:tgtEl>
                                          <p:spTgt spid="29"/>
                                        </p:tgtEl>
                                        <p:attrNameLst>
                                          <p:attrName>ppt_x</p:attrName>
                                          <p:attrName>ppt_y</p:attrName>
                                        </p:attrNameLst>
                                      </p:cBhvr>
                                      <p:rCtr x="-23945" y="-324"/>
                                    </p:animMotion>
                                  </p:childTnLst>
                                </p:cTn>
                              </p:par>
                              <p:par>
                                <p:cTn id="7" presetID="0" presetClass="path" presetSubtype="0" accel="50000" decel="50000" fill="hold" grpId="0" nodeType="withEffect">
                                  <p:stCondLst>
                                    <p:cond delay="0"/>
                                  </p:stCondLst>
                                  <p:childTnLst>
                                    <p:animMotion origin="layout" path="M -1.04167E-6 2.59259E-6 L -0.48685 2.59259E-6 " pathEditMode="relative" rAng="0" ptsTypes="AA">
                                      <p:cBhvr>
                                        <p:cTn id="8" dur="1000" fill="hold"/>
                                        <p:tgtEl>
                                          <p:spTgt spid="14339"/>
                                        </p:tgtEl>
                                        <p:attrNameLst>
                                          <p:attrName>ppt_x</p:attrName>
                                          <p:attrName>ppt_y</p:attrName>
                                        </p:attrNameLst>
                                      </p:cBhvr>
                                      <p:rCtr x="-24349" y="0"/>
                                    </p:animMotion>
                                  </p:childTnLst>
                                </p:cTn>
                              </p:par>
                              <p:par>
                                <p:cTn id="9" presetID="1" presetClass="exit" presetSubtype="0" fill="hold" grpId="0" nodeType="withEffect">
                                  <p:stCondLst>
                                    <p:cond delay="0"/>
                                  </p:stCondLst>
                                  <p:childTnLst>
                                    <p:set>
                                      <p:cBhvr>
                                        <p:cTn id="10" dur="1" fill="hold">
                                          <p:stCondLst>
                                            <p:cond delay="0"/>
                                          </p:stCondLst>
                                        </p:cTn>
                                        <p:tgtEl>
                                          <p:spTgt spid="14354"/>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1435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9" grpId="0" animBg="1"/>
      <p:bldP spid="14354" grpId="0"/>
      <p:bldP spid="14356" grpId="0"/>
      <p:bldP spid="29"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3D611539-4BE8-6843-A84D-DFE11170CEC4}"/>
              </a:ext>
            </a:extLst>
          </p:cNvPr>
          <p:cNvPicPr>
            <a:picLocks noChangeAspect="1"/>
          </p:cNvPicPr>
          <p:nvPr/>
        </p:nvPicPr>
        <p:blipFill rotWithShape="1">
          <a:blip r:embed="rId2"/>
          <a:srcRect l="-285" t="-529" r="-106" b="5983"/>
          <a:stretch/>
        </p:blipFill>
        <p:spPr>
          <a:xfrm>
            <a:off x="-34352" y="-47625"/>
            <a:ext cx="12226352" cy="6967733"/>
          </a:xfrm>
          <a:prstGeom prst="rect">
            <a:avLst/>
          </a:prstGeom>
        </p:spPr>
      </p:pic>
      <p:sp>
        <p:nvSpPr>
          <p:cNvPr id="15362" name="任意多边形 1"/>
          <p:cNvSpPr>
            <a:spLocks/>
          </p:cNvSpPr>
          <p:nvPr/>
        </p:nvSpPr>
        <p:spPr bwMode="auto">
          <a:xfrm>
            <a:off x="-26988" y="-38100"/>
            <a:ext cx="12241213" cy="6896100"/>
          </a:xfrm>
          <a:custGeom>
            <a:avLst/>
            <a:gdLst>
              <a:gd name="T0" fmla="*/ 0 w 4862867"/>
              <a:gd name="T1" fmla="*/ 0 h 6896142"/>
              <a:gd name="T2" fmla="*/ 4862867 w 4862867"/>
              <a:gd name="T3" fmla="*/ 13601 h 6896142"/>
              <a:gd name="T4" fmla="*/ 4862867 w 4862867"/>
              <a:gd name="T5" fmla="*/ 6896142 h 6896142"/>
              <a:gd name="T6" fmla="*/ 1058970 w 4862867"/>
              <a:gd name="T7" fmla="*/ 6896142 h 6896142"/>
              <a:gd name="T8" fmla="*/ 0 w 4862867"/>
              <a:gd name="T9" fmla="*/ 0 h 6896142"/>
            </a:gdLst>
            <a:ahLst/>
            <a:cxnLst>
              <a:cxn ang="0">
                <a:pos x="T0" y="T1"/>
              </a:cxn>
              <a:cxn ang="0">
                <a:pos x="T2" y="T3"/>
              </a:cxn>
              <a:cxn ang="0">
                <a:pos x="T4" y="T5"/>
              </a:cxn>
              <a:cxn ang="0">
                <a:pos x="T6" y="T7"/>
              </a:cxn>
              <a:cxn ang="0">
                <a:pos x="T8" y="T9"/>
              </a:cxn>
            </a:cxnLst>
            <a:rect l="0" t="0" r="r" b="b"/>
            <a:pathLst>
              <a:path w="4862867" h="6896142">
                <a:moveTo>
                  <a:pt x="0" y="0"/>
                </a:moveTo>
                <a:lnTo>
                  <a:pt x="4862867" y="13601"/>
                </a:lnTo>
                <a:lnTo>
                  <a:pt x="4862867" y="6896142"/>
                </a:lnTo>
                <a:lnTo>
                  <a:pt x="1058970" y="6896142"/>
                </a:lnTo>
                <a:lnTo>
                  <a:pt x="0" y="0"/>
                </a:lnTo>
                <a:close/>
              </a:path>
            </a:pathLst>
          </a:custGeom>
          <a:solidFill>
            <a:srgbClr val="0A1E2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15363" name="任意多边形 2"/>
          <p:cNvSpPr>
            <a:spLocks/>
          </p:cNvSpPr>
          <p:nvPr/>
        </p:nvSpPr>
        <p:spPr bwMode="auto">
          <a:xfrm>
            <a:off x="-152248" y="-150311"/>
            <a:ext cx="3074988" cy="7008312"/>
          </a:xfrm>
          <a:custGeom>
            <a:avLst/>
            <a:gdLst>
              <a:gd name="T0" fmla="*/ 1025400 w 1945179"/>
              <a:gd name="T1" fmla="*/ 0 h 6905486"/>
              <a:gd name="T2" fmla="*/ 1945179 w 1945179"/>
              <a:gd name="T3" fmla="*/ 6905486 h 6905486"/>
              <a:gd name="T4" fmla="*/ 1697057 w 1945179"/>
              <a:gd name="T5" fmla="*/ 6905486 h 6905486"/>
              <a:gd name="T6" fmla="*/ 0 w 1945179"/>
              <a:gd name="T7" fmla="*/ 33407 h 6905486"/>
              <a:gd name="T8" fmla="*/ 1025400 w 1945179"/>
              <a:gd name="T9" fmla="*/ 0 h 6905486"/>
            </a:gdLst>
            <a:ahLst/>
            <a:cxnLst>
              <a:cxn ang="0">
                <a:pos x="T0" y="T1"/>
              </a:cxn>
              <a:cxn ang="0">
                <a:pos x="T2" y="T3"/>
              </a:cxn>
              <a:cxn ang="0">
                <a:pos x="T4" y="T5"/>
              </a:cxn>
              <a:cxn ang="0">
                <a:pos x="T6" y="T7"/>
              </a:cxn>
              <a:cxn ang="0">
                <a:pos x="T8" y="T9"/>
              </a:cxn>
            </a:cxnLst>
            <a:rect l="0" t="0" r="r" b="b"/>
            <a:pathLst>
              <a:path w="1945179" h="6905486">
                <a:moveTo>
                  <a:pt x="1025400" y="0"/>
                </a:moveTo>
                <a:lnTo>
                  <a:pt x="1945179" y="6905486"/>
                </a:lnTo>
                <a:lnTo>
                  <a:pt x="1697057" y="6905486"/>
                </a:lnTo>
                <a:lnTo>
                  <a:pt x="0" y="33407"/>
                </a:lnTo>
                <a:lnTo>
                  <a:pt x="1025400" y="0"/>
                </a:lnTo>
                <a:close/>
              </a:path>
            </a:pathLst>
          </a:custGeom>
          <a:solidFill>
            <a:srgbClr val="008080"/>
          </a:solidFill>
          <a:ln>
            <a:noFill/>
          </a:ln>
          <a:extLst/>
        </p:spPr>
        <p:txBody>
          <a:bodyPr anchor="ctr"/>
          <a:lstStyle/>
          <a:p>
            <a:endParaRPr lang="zh-CN" altLang="en-US"/>
          </a:p>
        </p:txBody>
      </p:sp>
      <p:sp>
        <p:nvSpPr>
          <p:cNvPr id="15370" name="文本框 12"/>
          <p:cNvSpPr txBox="1">
            <a:spLocks noChangeArrowheads="1"/>
          </p:cNvSpPr>
          <p:nvPr/>
        </p:nvSpPr>
        <p:spPr bwMode="auto">
          <a:xfrm>
            <a:off x="4572000" y="914400"/>
            <a:ext cx="200728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CA" altLang="zh-CN" sz="3200" b="1" dirty="0">
                <a:solidFill>
                  <a:schemeClr val="bg1"/>
                </a:solidFill>
                <a:latin typeface="Arial" panose="020B0604020202020204" pitchFamily="34" charset="0"/>
                <a:ea typeface="微软雅黑" panose="020B0503020204020204" pitchFamily="34" charset="-122"/>
                <a:cs typeface="Arial" panose="020B0604020202020204" pitchFamily="34" charset="0"/>
              </a:rPr>
              <a:t>Overview</a:t>
            </a:r>
            <a:endParaRPr lang="zh-CN" altLang="en-US" sz="3200" b="1"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sp>
        <p:nvSpPr>
          <p:cNvPr id="15371" name="文本框 13"/>
          <p:cNvSpPr txBox="1">
            <a:spLocks noChangeArrowheads="1"/>
          </p:cNvSpPr>
          <p:nvPr/>
        </p:nvSpPr>
        <p:spPr bwMode="auto">
          <a:xfrm>
            <a:off x="4572000" y="1828800"/>
            <a:ext cx="403347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CA" altLang="zh-CN" sz="3200" b="1" dirty="0">
                <a:solidFill>
                  <a:schemeClr val="bg1"/>
                </a:solidFill>
                <a:latin typeface="Arial" panose="020B0604020202020204" pitchFamily="34" charset="0"/>
                <a:ea typeface="微软雅黑" panose="020B0503020204020204" pitchFamily="34" charset="-122"/>
                <a:cs typeface="Arial" panose="020B0604020202020204" pitchFamily="34" charset="0"/>
              </a:rPr>
              <a:t>Data Preprocessing</a:t>
            </a:r>
            <a:endParaRPr lang="zh-CN" altLang="en-US" sz="3200" b="1"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sp>
        <p:nvSpPr>
          <p:cNvPr id="15372" name="文本框 14"/>
          <p:cNvSpPr txBox="1">
            <a:spLocks noChangeArrowheads="1"/>
          </p:cNvSpPr>
          <p:nvPr/>
        </p:nvSpPr>
        <p:spPr bwMode="auto">
          <a:xfrm>
            <a:off x="4572000" y="2743200"/>
            <a:ext cx="320831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CA" altLang="zh-CN" sz="3200" b="1" dirty="0">
                <a:solidFill>
                  <a:schemeClr val="bg1"/>
                </a:solidFill>
                <a:latin typeface="Arial" panose="020B0604020202020204" pitchFamily="34" charset="0"/>
                <a:ea typeface="微软雅黑" panose="020B0503020204020204" pitchFamily="34" charset="-122"/>
                <a:cs typeface="Arial" panose="020B0604020202020204" pitchFamily="34" charset="0"/>
              </a:rPr>
              <a:t>Variables Used</a:t>
            </a:r>
            <a:endParaRPr lang="zh-CN" altLang="en-US" sz="3200" b="1"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sp>
        <p:nvSpPr>
          <p:cNvPr id="15373" name="文本框 15"/>
          <p:cNvSpPr txBox="1">
            <a:spLocks noChangeArrowheads="1"/>
          </p:cNvSpPr>
          <p:nvPr/>
        </p:nvSpPr>
        <p:spPr bwMode="auto">
          <a:xfrm>
            <a:off x="4572000" y="3657600"/>
            <a:ext cx="234872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CA" altLang="zh-CN" sz="3200" b="1" dirty="0">
                <a:solidFill>
                  <a:schemeClr val="bg1"/>
                </a:solidFill>
                <a:latin typeface="Arial" panose="020B0604020202020204" pitchFamily="34" charset="0"/>
                <a:ea typeface="微软雅黑" panose="020B0503020204020204" pitchFamily="34" charset="-122"/>
                <a:cs typeface="Arial" panose="020B0604020202020204" pitchFamily="34" charset="0"/>
              </a:rPr>
              <a:t>Algorithms</a:t>
            </a:r>
            <a:endParaRPr lang="zh-CN" altLang="en-US" sz="3200" b="1"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sp>
        <p:nvSpPr>
          <p:cNvPr id="15378" name="文本框 20"/>
          <p:cNvSpPr txBox="1">
            <a:spLocks noChangeArrowheads="1"/>
          </p:cNvSpPr>
          <p:nvPr/>
        </p:nvSpPr>
        <p:spPr bwMode="auto">
          <a:xfrm>
            <a:off x="8093075" y="5583238"/>
            <a:ext cx="4121150"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6600" b="1" dirty="0">
                <a:solidFill>
                  <a:srgbClr val="008080"/>
                </a:solidFill>
                <a:latin typeface="Arial" panose="020B0604020202020204" pitchFamily="34" charset="0"/>
                <a:ea typeface="张海山锐谐体" panose="02000000000000000000" pitchFamily="2" charset="-122"/>
                <a:cs typeface="Arial" panose="020B0604020202020204" pitchFamily="34" charset="0"/>
              </a:rPr>
              <a:t>Contents</a:t>
            </a:r>
            <a:endParaRPr lang="zh-CN" altLang="en-US" sz="6600" b="1" dirty="0">
              <a:solidFill>
                <a:srgbClr val="008080"/>
              </a:solidFill>
              <a:latin typeface="Arial" panose="020B0604020202020204" pitchFamily="34" charset="0"/>
              <a:ea typeface="张海山锐谐体" panose="02000000000000000000" pitchFamily="2" charset="-122"/>
              <a:cs typeface="Arial" panose="020B0604020202020204" pitchFamily="34" charset="0"/>
            </a:endParaRPr>
          </a:p>
        </p:txBody>
      </p:sp>
      <p:sp>
        <p:nvSpPr>
          <p:cNvPr id="20" name="文本框 15">
            <a:extLst>
              <a:ext uri="{FF2B5EF4-FFF2-40B4-BE49-F238E27FC236}">
                <a16:creationId xmlns:a16="http://schemas.microsoft.com/office/drawing/2014/main" id="{A4C4ABEA-EDAA-414B-A1BB-0B45C8237CDD}"/>
              </a:ext>
            </a:extLst>
          </p:cNvPr>
          <p:cNvSpPr txBox="1">
            <a:spLocks noChangeArrowheads="1"/>
          </p:cNvSpPr>
          <p:nvPr/>
        </p:nvSpPr>
        <p:spPr bwMode="auto">
          <a:xfrm>
            <a:off x="4572000" y="4572000"/>
            <a:ext cx="166103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CA" altLang="zh-CN" sz="3200" b="1" dirty="0">
                <a:solidFill>
                  <a:schemeClr val="bg1"/>
                </a:solidFill>
                <a:latin typeface="Arial" panose="020B0604020202020204" pitchFamily="34" charset="0"/>
                <a:ea typeface="微软雅黑" panose="020B0503020204020204" pitchFamily="34" charset="-122"/>
                <a:cs typeface="Arial" panose="020B0604020202020204" pitchFamily="34" charset="0"/>
              </a:rPr>
              <a:t>Results</a:t>
            </a:r>
            <a:endParaRPr lang="zh-CN" altLang="en-US" sz="3200" b="1"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grpSp>
        <p:nvGrpSpPr>
          <p:cNvPr id="7" name="Group 6">
            <a:extLst>
              <a:ext uri="{FF2B5EF4-FFF2-40B4-BE49-F238E27FC236}">
                <a16:creationId xmlns:a16="http://schemas.microsoft.com/office/drawing/2014/main" id="{D7712909-0C10-BC4B-982F-84E3DB86299B}"/>
              </a:ext>
            </a:extLst>
          </p:cNvPr>
          <p:cNvGrpSpPr/>
          <p:nvPr/>
        </p:nvGrpSpPr>
        <p:grpSpPr>
          <a:xfrm>
            <a:off x="3200400" y="3657600"/>
            <a:ext cx="530225" cy="530868"/>
            <a:chOff x="3209459" y="3902646"/>
            <a:chExt cx="530225" cy="530868"/>
          </a:xfrm>
        </p:grpSpPr>
        <p:sp>
          <p:nvSpPr>
            <p:cNvPr id="15366" name="椭圆 5"/>
            <p:cNvSpPr>
              <a:spLocks noChangeArrowheads="1"/>
            </p:cNvSpPr>
            <p:nvPr/>
          </p:nvSpPr>
          <p:spPr bwMode="auto">
            <a:xfrm>
              <a:off x="3209459" y="3902646"/>
              <a:ext cx="530225" cy="530868"/>
            </a:xfrm>
            <a:prstGeom prst="ellipse">
              <a:avLst/>
            </a:prstGeom>
            <a:solidFill>
              <a:srgbClr val="0080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24" name="Freeform 354">
              <a:extLst>
                <a:ext uri="{FF2B5EF4-FFF2-40B4-BE49-F238E27FC236}">
                  <a16:creationId xmlns:a16="http://schemas.microsoft.com/office/drawing/2014/main" id="{AFE84332-08D0-F445-A7DA-10A53D372AB0}"/>
                </a:ext>
              </a:extLst>
            </p:cNvPr>
            <p:cNvSpPr>
              <a:spLocks noEditPoints="1"/>
            </p:cNvSpPr>
            <p:nvPr/>
          </p:nvSpPr>
          <p:spPr bwMode="auto">
            <a:xfrm>
              <a:off x="3311851" y="3983310"/>
              <a:ext cx="325437" cy="344488"/>
            </a:xfrm>
            <a:custGeom>
              <a:avLst/>
              <a:gdLst>
                <a:gd name="T0" fmla="*/ 236 w 274"/>
                <a:gd name="T1" fmla="*/ 120 h 288"/>
                <a:gd name="T2" fmla="*/ 274 w 274"/>
                <a:gd name="T3" fmla="*/ 93 h 288"/>
                <a:gd name="T4" fmla="*/ 250 w 274"/>
                <a:gd name="T5" fmla="*/ 51 h 288"/>
                <a:gd name="T6" fmla="*/ 206 w 274"/>
                <a:gd name="T7" fmla="*/ 70 h 288"/>
                <a:gd name="T8" fmla="*/ 166 w 274"/>
                <a:gd name="T9" fmla="*/ 47 h 288"/>
                <a:gd name="T10" fmla="*/ 161 w 274"/>
                <a:gd name="T11" fmla="*/ 0 h 288"/>
                <a:gd name="T12" fmla="*/ 113 w 274"/>
                <a:gd name="T13" fmla="*/ 0 h 288"/>
                <a:gd name="T14" fmla="*/ 108 w 274"/>
                <a:gd name="T15" fmla="*/ 47 h 288"/>
                <a:gd name="T16" fmla="*/ 67 w 274"/>
                <a:gd name="T17" fmla="*/ 70 h 288"/>
                <a:gd name="T18" fmla="*/ 24 w 274"/>
                <a:gd name="T19" fmla="*/ 51 h 288"/>
                <a:gd name="T20" fmla="*/ 0 w 274"/>
                <a:gd name="T21" fmla="*/ 93 h 288"/>
                <a:gd name="T22" fmla="*/ 38 w 274"/>
                <a:gd name="T23" fmla="*/ 120 h 288"/>
                <a:gd name="T24" fmla="*/ 38 w 274"/>
                <a:gd name="T25" fmla="*/ 168 h 288"/>
                <a:gd name="T26" fmla="*/ 0 w 274"/>
                <a:gd name="T27" fmla="*/ 195 h 288"/>
                <a:gd name="T28" fmla="*/ 24 w 274"/>
                <a:gd name="T29" fmla="*/ 237 h 288"/>
                <a:gd name="T30" fmla="*/ 68 w 274"/>
                <a:gd name="T31" fmla="*/ 218 h 288"/>
                <a:gd name="T32" fmla="*/ 108 w 274"/>
                <a:gd name="T33" fmla="*/ 241 h 288"/>
                <a:gd name="T34" fmla="*/ 113 w 274"/>
                <a:gd name="T35" fmla="*/ 288 h 288"/>
                <a:gd name="T36" fmla="*/ 161 w 274"/>
                <a:gd name="T37" fmla="*/ 288 h 288"/>
                <a:gd name="T38" fmla="*/ 166 w 274"/>
                <a:gd name="T39" fmla="*/ 241 h 288"/>
                <a:gd name="T40" fmla="*/ 206 w 274"/>
                <a:gd name="T41" fmla="*/ 218 h 288"/>
                <a:gd name="T42" fmla="*/ 250 w 274"/>
                <a:gd name="T43" fmla="*/ 237 h 288"/>
                <a:gd name="T44" fmla="*/ 274 w 274"/>
                <a:gd name="T45" fmla="*/ 195 h 288"/>
                <a:gd name="T46" fmla="*/ 236 w 274"/>
                <a:gd name="T47" fmla="*/ 168 h 288"/>
                <a:gd name="T48" fmla="*/ 236 w 274"/>
                <a:gd name="T49" fmla="*/ 120 h 288"/>
                <a:gd name="T50" fmla="*/ 158 w 274"/>
                <a:gd name="T51" fmla="*/ 180 h 288"/>
                <a:gd name="T52" fmla="*/ 116 w 274"/>
                <a:gd name="T53" fmla="*/ 180 h 288"/>
                <a:gd name="T54" fmla="*/ 96 w 274"/>
                <a:gd name="T55" fmla="*/ 144 h 288"/>
                <a:gd name="T56" fmla="*/ 116 w 274"/>
                <a:gd name="T57" fmla="*/ 108 h 288"/>
                <a:gd name="T58" fmla="*/ 158 w 274"/>
                <a:gd name="T59" fmla="*/ 108 h 288"/>
                <a:gd name="T60" fmla="*/ 179 w 274"/>
                <a:gd name="T61" fmla="*/ 144 h 288"/>
                <a:gd name="T62" fmla="*/ 158 w 274"/>
                <a:gd name="T63" fmla="*/ 180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4" h="288">
                  <a:moveTo>
                    <a:pt x="236" y="120"/>
                  </a:moveTo>
                  <a:cubicBezTo>
                    <a:pt x="274" y="93"/>
                    <a:pt x="274" y="93"/>
                    <a:pt x="274" y="93"/>
                  </a:cubicBezTo>
                  <a:cubicBezTo>
                    <a:pt x="250" y="51"/>
                    <a:pt x="250" y="51"/>
                    <a:pt x="250" y="51"/>
                  </a:cubicBezTo>
                  <a:cubicBezTo>
                    <a:pt x="206" y="70"/>
                    <a:pt x="206" y="70"/>
                    <a:pt x="206" y="70"/>
                  </a:cubicBezTo>
                  <a:cubicBezTo>
                    <a:pt x="166" y="47"/>
                    <a:pt x="166" y="47"/>
                    <a:pt x="166" y="47"/>
                  </a:cubicBezTo>
                  <a:cubicBezTo>
                    <a:pt x="161" y="0"/>
                    <a:pt x="161" y="0"/>
                    <a:pt x="161" y="0"/>
                  </a:cubicBezTo>
                  <a:cubicBezTo>
                    <a:pt x="113" y="0"/>
                    <a:pt x="113" y="0"/>
                    <a:pt x="113" y="0"/>
                  </a:cubicBezTo>
                  <a:cubicBezTo>
                    <a:pt x="108" y="47"/>
                    <a:pt x="108" y="47"/>
                    <a:pt x="108" y="47"/>
                  </a:cubicBezTo>
                  <a:cubicBezTo>
                    <a:pt x="67" y="70"/>
                    <a:pt x="67" y="70"/>
                    <a:pt x="67" y="70"/>
                  </a:cubicBezTo>
                  <a:cubicBezTo>
                    <a:pt x="24" y="51"/>
                    <a:pt x="24" y="51"/>
                    <a:pt x="24" y="51"/>
                  </a:cubicBezTo>
                  <a:cubicBezTo>
                    <a:pt x="0" y="93"/>
                    <a:pt x="0" y="93"/>
                    <a:pt x="0" y="93"/>
                  </a:cubicBezTo>
                  <a:cubicBezTo>
                    <a:pt x="38" y="120"/>
                    <a:pt x="38" y="120"/>
                    <a:pt x="38" y="120"/>
                  </a:cubicBezTo>
                  <a:cubicBezTo>
                    <a:pt x="38" y="168"/>
                    <a:pt x="38" y="168"/>
                    <a:pt x="38" y="168"/>
                  </a:cubicBezTo>
                  <a:cubicBezTo>
                    <a:pt x="18" y="182"/>
                    <a:pt x="0" y="195"/>
                    <a:pt x="0" y="195"/>
                  </a:cubicBezTo>
                  <a:cubicBezTo>
                    <a:pt x="24" y="237"/>
                    <a:pt x="24" y="237"/>
                    <a:pt x="24" y="237"/>
                  </a:cubicBezTo>
                  <a:cubicBezTo>
                    <a:pt x="68" y="218"/>
                    <a:pt x="68" y="218"/>
                    <a:pt x="68" y="218"/>
                  </a:cubicBezTo>
                  <a:cubicBezTo>
                    <a:pt x="108" y="241"/>
                    <a:pt x="108" y="241"/>
                    <a:pt x="108" y="241"/>
                  </a:cubicBezTo>
                  <a:cubicBezTo>
                    <a:pt x="113" y="288"/>
                    <a:pt x="113" y="288"/>
                    <a:pt x="113" y="288"/>
                  </a:cubicBezTo>
                  <a:cubicBezTo>
                    <a:pt x="161" y="288"/>
                    <a:pt x="161" y="288"/>
                    <a:pt x="161" y="288"/>
                  </a:cubicBezTo>
                  <a:cubicBezTo>
                    <a:pt x="161" y="288"/>
                    <a:pt x="163" y="266"/>
                    <a:pt x="166" y="241"/>
                  </a:cubicBezTo>
                  <a:cubicBezTo>
                    <a:pt x="206" y="218"/>
                    <a:pt x="206" y="218"/>
                    <a:pt x="206" y="218"/>
                  </a:cubicBezTo>
                  <a:cubicBezTo>
                    <a:pt x="250" y="237"/>
                    <a:pt x="250" y="237"/>
                    <a:pt x="250" y="237"/>
                  </a:cubicBezTo>
                  <a:cubicBezTo>
                    <a:pt x="274" y="195"/>
                    <a:pt x="274" y="195"/>
                    <a:pt x="274" y="195"/>
                  </a:cubicBezTo>
                  <a:cubicBezTo>
                    <a:pt x="274" y="195"/>
                    <a:pt x="256" y="182"/>
                    <a:pt x="236" y="168"/>
                  </a:cubicBezTo>
                  <a:lnTo>
                    <a:pt x="236" y="120"/>
                  </a:lnTo>
                  <a:close/>
                  <a:moveTo>
                    <a:pt x="158" y="180"/>
                  </a:moveTo>
                  <a:cubicBezTo>
                    <a:pt x="116" y="180"/>
                    <a:pt x="116" y="180"/>
                    <a:pt x="116" y="180"/>
                  </a:cubicBezTo>
                  <a:cubicBezTo>
                    <a:pt x="96" y="144"/>
                    <a:pt x="96" y="144"/>
                    <a:pt x="96" y="144"/>
                  </a:cubicBezTo>
                  <a:cubicBezTo>
                    <a:pt x="116" y="108"/>
                    <a:pt x="116" y="108"/>
                    <a:pt x="116" y="108"/>
                  </a:cubicBezTo>
                  <a:cubicBezTo>
                    <a:pt x="158" y="108"/>
                    <a:pt x="158" y="108"/>
                    <a:pt x="158" y="108"/>
                  </a:cubicBezTo>
                  <a:cubicBezTo>
                    <a:pt x="179" y="144"/>
                    <a:pt x="179" y="144"/>
                    <a:pt x="179" y="144"/>
                  </a:cubicBezTo>
                  <a:lnTo>
                    <a:pt x="158" y="18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3" name="Group 2">
            <a:extLst>
              <a:ext uri="{FF2B5EF4-FFF2-40B4-BE49-F238E27FC236}">
                <a16:creationId xmlns:a16="http://schemas.microsoft.com/office/drawing/2014/main" id="{DC2437D5-9F47-264C-B635-B3EA7F2AF736}"/>
              </a:ext>
            </a:extLst>
          </p:cNvPr>
          <p:cNvGrpSpPr/>
          <p:nvPr/>
        </p:nvGrpSpPr>
        <p:grpSpPr>
          <a:xfrm>
            <a:off x="3200400" y="914400"/>
            <a:ext cx="530225" cy="530868"/>
            <a:chOff x="3168649" y="910076"/>
            <a:chExt cx="530225" cy="530868"/>
          </a:xfrm>
        </p:grpSpPr>
        <p:sp>
          <p:nvSpPr>
            <p:cNvPr id="15367" name="椭圆 6"/>
            <p:cNvSpPr>
              <a:spLocks noChangeArrowheads="1"/>
            </p:cNvSpPr>
            <p:nvPr/>
          </p:nvSpPr>
          <p:spPr bwMode="auto">
            <a:xfrm>
              <a:off x="3168649" y="910076"/>
              <a:ext cx="530225" cy="530868"/>
            </a:xfrm>
            <a:prstGeom prst="ellipse">
              <a:avLst/>
            </a:prstGeom>
            <a:solidFill>
              <a:srgbClr val="0080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pic>
          <p:nvPicPr>
            <p:cNvPr id="25" name="组合 13">
              <a:extLst>
                <a:ext uri="{FF2B5EF4-FFF2-40B4-BE49-F238E27FC236}">
                  <a16:creationId xmlns:a16="http://schemas.microsoft.com/office/drawing/2014/main" id="{3B7514C1-A5E4-F046-BB63-D409A707078E}"/>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56643" y="1009016"/>
              <a:ext cx="329184" cy="329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 name="Group 3">
            <a:extLst>
              <a:ext uri="{FF2B5EF4-FFF2-40B4-BE49-F238E27FC236}">
                <a16:creationId xmlns:a16="http://schemas.microsoft.com/office/drawing/2014/main" id="{D07DDF64-7C6D-0A46-BD99-F463D06C8820}"/>
              </a:ext>
            </a:extLst>
          </p:cNvPr>
          <p:cNvGrpSpPr/>
          <p:nvPr/>
        </p:nvGrpSpPr>
        <p:grpSpPr>
          <a:xfrm>
            <a:off x="3200400" y="1828800"/>
            <a:ext cx="530225" cy="530868"/>
            <a:chOff x="3209459" y="1801611"/>
            <a:chExt cx="530225" cy="530868"/>
          </a:xfrm>
        </p:grpSpPr>
        <p:sp>
          <p:nvSpPr>
            <p:cNvPr id="15368" name="椭圆 7"/>
            <p:cNvSpPr>
              <a:spLocks noChangeArrowheads="1"/>
            </p:cNvSpPr>
            <p:nvPr/>
          </p:nvSpPr>
          <p:spPr bwMode="auto">
            <a:xfrm>
              <a:off x="3209459" y="1801611"/>
              <a:ext cx="530225" cy="530868"/>
            </a:xfrm>
            <a:prstGeom prst="ellipse">
              <a:avLst/>
            </a:prstGeom>
            <a:solidFill>
              <a:srgbClr val="0080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26" name="Freeform 160">
              <a:extLst>
                <a:ext uri="{FF2B5EF4-FFF2-40B4-BE49-F238E27FC236}">
                  <a16:creationId xmlns:a16="http://schemas.microsoft.com/office/drawing/2014/main" id="{8632D1E1-D82C-604D-899F-A35F9493388E}"/>
                </a:ext>
              </a:extLst>
            </p:cNvPr>
            <p:cNvSpPr>
              <a:spLocks/>
            </p:cNvSpPr>
            <p:nvPr/>
          </p:nvSpPr>
          <p:spPr bwMode="auto">
            <a:xfrm>
              <a:off x="3311851" y="1889927"/>
              <a:ext cx="329184" cy="329184"/>
            </a:xfrm>
            <a:custGeom>
              <a:avLst/>
              <a:gdLst>
                <a:gd name="T0" fmla="*/ 44 w 461"/>
                <a:gd name="T1" fmla="*/ 124 h 400"/>
                <a:gd name="T2" fmla="*/ 44 w 461"/>
                <a:gd name="T3" fmla="*/ 124 h 400"/>
                <a:gd name="T4" fmla="*/ 221 w 461"/>
                <a:gd name="T5" fmla="*/ 106 h 400"/>
                <a:gd name="T6" fmla="*/ 328 w 461"/>
                <a:gd name="T7" fmla="*/ 142 h 400"/>
                <a:gd name="T8" fmla="*/ 443 w 461"/>
                <a:gd name="T9" fmla="*/ 89 h 400"/>
                <a:gd name="T10" fmla="*/ 451 w 461"/>
                <a:gd name="T11" fmla="*/ 53 h 400"/>
                <a:gd name="T12" fmla="*/ 416 w 461"/>
                <a:gd name="T13" fmla="*/ 53 h 400"/>
                <a:gd name="T14" fmla="*/ 239 w 461"/>
                <a:gd name="T15" fmla="*/ 62 h 400"/>
                <a:gd name="T16" fmla="*/ 18 w 461"/>
                <a:gd name="T17" fmla="*/ 89 h 400"/>
                <a:gd name="T18" fmla="*/ 9 w 461"/>
                <a:gd name="T19" fmla="*/ 124 h 400"/>
                <a:gd name="T20" fmla="*/ 44 w 461"/>
                <a:gd name="T21" fmla="*/ 124 h 400"/>
                <a:gd name="T22" fmla="*/ 416 w 461"/>
                <a:gd name="T23" fmla="*/ 178 h 400"/>
                <a:gd name="T24" fmla="*/ 416 w 461"/>
                <a:gd name="T25" fmla="*/ 178 h 400"/>
                <a:gd name="T26" fmla="*/ 239 w 461"/>
                <a:gd name="T27" fmla="*/ 195 h 400"/>
                <a:gd name="T28" fmla="*/ 18 w 461"/>
                <a:gd name="T29" fmla="*/ 213 h 400"/>
                <a:gd name="T30" fmla="*/ 9 w 461"/>
                <a:gd name="T31" fmla="*/ 248 h 400"/>
                <a:gd name="T32" fmla="*/ 44 w 461"/>
                <a:gd name="T33" fmla="*/ 248 h 400"/>
                <a:gd name="T34" fmla="*/ 221 w 461"/>
                <a:gd name="T35" fmla="*/ 240 h 400"/>
                <a:gd name="T36" fmla="*/ 328 w 461"/>
                <a:gd name="T37" fmla="*/ 275 h 400"/>
                <a:gd name="T38" fmla="*/ 443 w 461"/>
                <a:gd name="T39" fmla="*/ 222 h 400"/>
                <a:gd name="T40" fmla="*/ 451 w 461"/>
                <a:gd name="T41" fmla="*/ 187 h 400"/>
                <a:gd name="T42" fmla="*/ 416 w 461"/>
                <a:gd name="T43" fmla="*/ 178 h 400"/>
                <a:gd name="T44" fmla="*/ 416 w 461"/>
                <a:gd name="T45" fmla="*/ 302 h 400"/>
                <a:gd name="T46" fmla="*/ 416 w 461"/>
                <a:gd name="T47" fmla="*/ 302 h 400"/>
                <a:gd name="T48" fmla="*/ 239 w 461"/>
                <a:gd name="T49" fmla="*/ 319 h 400"/>
                <a:gd name="T50" fmla="*/ 18 w 461"/>
                <a:gd name="T51" fmla="*/ 337 h 400"/>
                <a:gd name="T52" fmla="*/ 9 w 461"/>
                <a:gd name="T53" fmla="*/ 372 h 400"/>
                <a:gd name="T54" fmla="*/ 44 w 461"/>
                <a:gd name="T55" fmla="*/ 381 h 400"/>
                <a:gd name="T56" fmla="*/ 221 w 461"/>
                <a:gd name="T57" fmla="*/ 363 h 400"/>
                <a:gd name="T58" fmla="*/ 328 w 461"/>
                <a:gd name="T59" fmla="*/ 399 h 400"/>
                <a:gd name="T60" fmla="*/ 443 w 461"/>
                <a:gd name="T61" fmla="*/ 346 h 400"/>
                <a:gd name="T62" fmla="*/ 451 w 461"/>
                <a:gd name="T63" fmla="*/ 310 h 400"/>
                <a:gd name="T64" fmla="*/ 416 w 461"/>
                <a:gd name="T65" fmla="*/ 302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61" h="400">
                  <a:moveTo>
                    <a:pt x="44" y="124"/>
                  </a:moveTo>
                  <a:lnTo>
                    <a:pt x="44" y="124"/>
                  </a:lnTo>
                  <a:cubicBezTo>
                    <a:pt x="88" y="89"/>
                    <a:pt x="124" y="62"/>
                    <a:pt x="221" y="106"/>
                  </a:cubicBezTo>
                  <a:cubicBezTo>
                    <a:pt x="266" y="133"/>
                    <a:pt x="301" y="142"/>
                    <a:pt x="328" y="142"/>
                  </a:cubicBezTo>
                  <a:cubicBezTo>
                    <a:pt x="381" y="142"/>
                    <a:pt x="416" y="115"/>
                    <a:pt x="443" y="89"/>
                  </a:cubicBezTo>
                  <a:cubicBezTo>
                    <a:pt x="451" y="80"/>
                    <a:pt x="460" y="62"/>
                    <a:pt x="451" y="53"/>
                  </a:cubicBezTo>
                  <a:cubicBezTo>
                    <a:pt x="443" y="44"/>
                    <a:pt x="425" y="44"/>
                    <a:pt x="416" y="53"/>
                  </a:cubicBezTo>
                  <a:cubicBezTo>
                    <a:pt x="372" y="89"/>
                    <a:pt x="337" y="115"/>
                    <a:pt x="239" y="62"/>
                  </a:cubicBezTo>
                  <a:cubicBezTo>
                    <a:pt x="124" y="0"/>
                    <a:pt x="62" y="44"/>
                    <a:pt x="18" y="89"/>
                  </a:cubicBezTo>
                  <a:cubicBezTo>
                    <a:pt x="9" y="97"/>
                    <a:pt x="0" y="115"/>
                    <a:pt x="9" y="124"/>
                  </a:cubicBezTo>
                  <a:cubicBezTo>
                    <a:pt x="18" y="133"/>
                    <a:pt x="35" y="133"/>
                    <a:pt x="44" y="124"/>
                  </a:cubicBezTo>
                  <a:close/>
                  <a:moveTo>
                    <a:pt x="416" y="178"/>
                  </a:moveTo>
                  <a:lnTo>
                    <a:pt x="416" y="178"/>
                  </a:lnTo>
                  <a:cubicBezTo>
                    <a:pt x="372" y="213"/>
                    <a:pt x="337" y="248"/>
                    <a:pt x="239" y="195"/>
                  </a:cubicBezTo>
                  <a:cubicBezTo>
                    <a:pt x="124" y="124"/>
                    <a:pt x="62" y="178"/>
                    <a:pt x="18" y="213"/>
                  </a:cubicBezTo>
                  <a:cubicBezTo>
                    <a:pt x="9" y="222"/>
                    <a:pt x="0" y="240"/>
                    <a:pt x="9" y="248"/>
                  </a:cubicBezTo>
                  <a:cubicBezTo>
                    <a:pt x="18" y="257"/>
                    <a:pt x="35" y="257"/>
                    <a:pt x="44" y="248"/>
                  </a:cubicBezTo>
                  <a:cubicBezTo>
                    <a:pt x="88" y="213"/>
                    <a:pt x="124" y="187"/>
                    <a:pt x="221" y="240"/>
                  </a:cubicBezTo>
                  <a:cubicBezTo>
                    <a:pt x="266" y="266"/>
                    <a:pt x="301" y="275"/>
                    <a:pt x="328" y="275"/>
                  </a:cubicBezTo>
                  <a:cubicBezTo>
                    <a:pt x="381" y="275"/>
                    <a:pt x="416" y="240"/>
                    <a:pt x="443" y="222"/>
                  </a:cubicBezTo>
                  <a:cubicBezTo>
                    <a:pt x="451" y="213"/>
                    <a:pt x="460" y="195"/>
                    <a:pt x="451" y="187"/>
                  </a:cubicBezTo>
                  <a:cubicBezTo>
                    <a:pt x="443" y="168"/>
                    <a:pt x="425" y="168"/>
                    <a:pt x="416" y="178"/>
                  </a:cubicBezTo>
                  <a:close/>
                  <a:moveTo>
                    <a:pt x="416" y="302"/>
                  </a:moveTo>
                  <a:lnTo>
                    <a:pt x="416" y="302"/>
                  </a:lnTo>
                  <a:cubicBezTo>
                    <a:pt x="372" y="346"/>
                    <a:pt x="337" y="372"/>
                    <a:pt x="239" y="319"/>
                  </a:cubicBezTo>
                  <a:cubicBezTo>
                    <a:pt x="124" y="248"/>
                    <a:pt x="62" y="302"/>
                    <a:pt x="18" y="337"/>
                  </a:cubicBezTo>
                  <a:cubicBezTo>
                    <a:pt x="9" y="346"/>
                    <a:pt x="0" y="363"/>
                    <a:pt x="9" y="372"/>
                  </a:cubicBezTo>
                  <a:cubicBezTo>
                    <a:pt x="18" y="390"/>
                    <a:pt x="35" y="390"/>
                    <a:pt x="44" y="381"/>
                  </a:cubicBezTo>
                  <a:cubicBezTo>
                    <a:pt x="88" y="337"/>
                    <a:pt x="124" y="310"/>
                    <a:pt x="221" y="363"/>
                  </a:cubicBezTo>
                  <a:cubicBezTo>
                    <a:pt x="266" y="390"/>
                    <a:pt x="301" y="399"/>
                    <a:pt x="328" y="399"/>
                  </a:cubicBezTo>
                  <a:cubicBezTo>
                    <a:pt x="381" y="399"/>
                    <a:pt x="416" y="372"/>
                    <a:pt x="443" y="346"/>
                  </a:cubicBezTo>
                  <a:cubicBezTo>
                    <a:pt x="451" y="337"/>
                    <a:pt x="460" y="319"/>
                    <a:pt x="451" y="310"/>
                  </a:cubicBezTo>
                  <a:cubicBezTo>
                    <a:pt x="443" y="302"/>
                    <a:pt x="425" y="293"/>
                    <a:pt x="416" y="302"/>
                  </a:cubicBezTo>
                  <a:close/>
                </a:path>
              </a:pathLst>
            </a:custGeom>
            <a:solidFill>
              <a:schemeClr val="bg1"/>
            </a:solidFill>
            <a:ln>
              <a:noFill/>
            </a:ln>
            <a:extLst/>
          </p:spPr>
          <p:txBody>
            <a:bodyPr wrap="none" anchor="ctr"/>
            <a:lstStyle/>
            <a:p>
              <a:endParaRPr lang="zh-CN" altLang="en-US"/>
            </a:p>
          </p:txBody>
        </p:sp>
      </p:grpSp>
      <p:grpSp>
        <p:nvGrpSpPr>
          <p:cNvPr id="8" name="Group 7">
            <a:extLst>
              <a:ext uri="{FF2B5EF4-FFF2-40B4-BE49-F238E27FC236}">
                <a16:creationId xmlns:a16="http://schemas.microsoft.com/office/drawing/2014/main" id="{D99E67A6-AE3D-EB44-9705-68156A067707}"/>
              </a:ext>
            </a:extLst>
          </p:cNvPr>
          <p:cNvGrpSpPr/>
          <p:nvPr/>
        </p:nvGrpSpPr>
        <p:grpSpPr>
          <a:xfrm>
            <a:off x="3200400" y="4572000"/>
            <a:ext cx="530225" cy="530868"/>
            <a:chOff x="3209458" y="4855199"/>
            <a:chExt cx="530225" cy="530868"/>
          </a:xfrm>
        </p:grpSpPr>
        <p:sp>
          <p:nvSpPr>
            <p:cNvPr id="23" name="椭圆 5">
              <a:extLst>
                <a:ext uri="{FF2B5EF4-FFF2-40B4-BE49-F238E27FC236}">
                  <a16:creationId xmlns:a16="http://schemas.microsoft.com/office/drawing/2014/main" id="{7E1CE507-98C2-C54D-8BBE-1E3C56F72370}"/>
                </a:ext>
              </a:extLst>
            </p:cNvPr>
            <p:cNvSpPr>
              <a:spLocks noChangeArrowheads="1"/>
            </p:cNvSpPr>
            <p:nvPr/>
          </p:nvSpPr>
          <p:spPr bwMode="auto">
            <a:xfrm>
              <a:off x="3209458" y="4855199"/>
              <a:ext cx="530225" cy="530868"/>
            </a:xfrm>
            <a:prstGeom prst="ellipse">
              <a:avLst/>
            </a:prstGeom>
            <a:solidFill>
              <a:srgbClr val="0080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28" name="Freeform 94">
              <a:extLst>
                <a:ext uri="{FF2B5EF4-FFF2-40B4-BE49-F238E27FC236}">
                  <a16:creationId xmlns:a16="http://schemas.microsoft.com/office/drawing/2014/main" id="{0C76E921-17BE-7844-B37D-4E3C5A6F3FD3}"/>
                </a:ext>
              </a:extLst>
            </p:cNvPr>
            <p:cNvSpPr>
              <a:spLocks noEditPoints="1"/>
            </p:cNvSpPr>
            <p:nvPr/>
          </p:nvSpPr>
          <p:spPr bwMode="auto">
            <a:xfrm>
              <a:off x="3316960" y="4933448"/>
              <a:ext cx="329184" cy="329184"/>
            </a:xfrm>
            <a:custGeom>
              <a:avLst/>
              <a:gdLst>
                <a:gd name="T0" fmla="*/ 215 w 288"/>
                <a:gd name="T1" fmla="*/ 0 h 269"/>
                <a:gd name="T2" fmla="*/ 213 w 288"/>
                <a:gd name="T3" fmla="*/ 0 h 269"/>
                <a:gd name="T4" fmla="*/ 212 w 288"/>
                <a:gd name="T5" fmla="*/ 0 h 269"/>
                <a:gd name="T6" fmla="*/ 139 w 288"/>
                <a:gd name="T7" fmla="*/ 73 h 269"/>
                <a:gd name="T8" fmla="*/ 139 w 288"/>
                <a:gd name="T9" fmla="*/ 117 h 269"/>
                <a:gd name="T10" fmla="*/ 0 w 288"/>
                <a:gd name="T11" fmla="*/ 117 h 269"/>
                <a:gd name="T12" fmla="*/ 0 w 288"/>
                <a:gd name="T13" fmla="*/ 269 h 269"/>
                <a:gd name="T14" fmla="*/ 202 w 288"/>
                <a:gd name="T15" fmla="*/ 269 h 269"/>
                <a:gd name="T16" fmla="*/ 202 w 288"/>
                <a:gd name="T17" fmla="*/ 117 h 269"/>
                <a:gd name="T18" fmla="*/ 175 w 288"/>
                <a:gd name="T19" fmla="*/ 117 h 269"/>
                <a:gd name="T20" fmla="*/ 175 w 288"/>
                <a:gd name="T21" fmla="*/ 73 h 269"/>
                <a:gd name="T22" fmla="*/ 212 w 288"/>
                <a:gd name="T23" fmla="*/ 36 h 269"/>
                <a:gd name="T24" fmla="*/ 214 w 288"/>
                <a:gd name="T25" fmla="*/ 36 h 269"/>
                <a:gd name="T26" fmla="*/ 215 w 288"/>
                <a:gd name="T27" fmla="*/ 36 h 269"/>
                <a:gd name="T28" fmla="*/ 251 w 288"/>
                <a:gd name="T29" fmla="*/ 73 h 269"/>
                <a:gd name="T30" fmla="*/ 251 w 288"/>
                <a:gd name="T31" fmla="*/ 91 h 269"/>
                <a:gd name="T32" fmla="*/ 264 w 288"/>
                <a:gd name="T33" fmla="*/ 91 h 269"/>
                <a:gd name="T34" fmla="*/ 264 w 288"/>
                <a:gd name="T35" fmla="*/ 95 h 269"/>
                <a:gd name="T36" fmla="*/ 251 w 288"/>
                <a:gd name="T37" fmla="*/ 107 h 269"/>
                <a:gd name="T38" fmla="*/ 251 w 288"/>
                <a:gd name="T39" fmla="*/ 117 h 269"/>
                <a:gd name="T40" fmla="*/ 288 w 288"/>
                <a:gd name="T41" fmla="*/ 117 h 269"/>
                <a:gd name="T42" fmla="*/ 288 w 288"/>
                <a:gd name="T43" fmla="*/ 73 h 269"/>
                <a:gd name="T44" fmla="*/ 215 w 288"/>
                <a:gd name="T45" fmla="*/ 0 h 269"/>
                <a:gd name="T46" fmla="*/ 124 w 288"/>
                <a:gd name="T47" fmla="*/ 241 h 269"/>
                <a:gd name="T48" fmla="*/ 78 w 288"/>
                <a:gd name="T49" fmla="*/ 241 h 269"/>
                <a:gd name="T50" fmla="*/ 89 w 288"/>
                <a:gd name="T51" fmla="*/ 192 h 269"/>
                <a:gd name="T52" fmla="*/ 78 w 288"/>
                <a:gd name="T53" fmla="*/ 172 h 269"/>
                <a:gd name="T54" fmla="*/ 101 w 288"/>
                <a:gd name="T55" fmla="*/ 149 h 269"/>
                <a:gd name="T56" fmla="*/ 124 w 288"/>
                <a:gd name="T57" fmla="*/ 172 h 269"/>
                <a:gd name="T58" fmla="*/ 112 w 288"/>
                <a:gd name="T59" fmla="*/ 192 h 269"/>
                <a:gd name="T60" fmla="*/ 124 w 288"/>
                <a:gd name="T61" fmla="*/ 241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8" h="269">
                  <a:moveTo>
                    <a:pt x="215" y="0"/>
                  </a:moveTo>
                  <a:cubicBezTo>
                    <a:pt x="214" y="0"/>
                    <a:pt x="214" y="0"/>
                    <a:pt x="213" y="0"/>
                  </a:cubicBezTo>
                  <a:cubicBezTo>
                    <a:pt x="213" y="0"/>
                    <a:pt x="212" y="0"/>
                    <a:pt x="212" y="0"/>
                  </a:cubicBezTo>
                  <a:cubicBezTo>
                    <a:pt x="172" y="0"/>
                    <a:pt x="139" y="33"/>
                    <a:pt x="139" y="73"/>
                  </a:cubicBezTo>
                  <a:cubicBezTo>
                    <a:pt x="139" y="73"/>
                    <a:pt x="139" y="99"/>
                    <a:pt x="139" y="117"/>
                  </a:cubicBezTo>
                  <a:cubicBezTo>
                    <a:pt x="0" y="117"/>
                    <a:pt x="0" y="117"/>
                    <a:pt x="0" y="117"/>
                  </a:cubicBezTo>
                  <a:cubicBezTo>
                    <a:pt x="0" y="269"/>
                    <a:pt x="0" y="269"/>
                    <a:pt x="0" y="269"/>
                  </a:cubicBezTo>
                  <a:cubicBezTo>
                    <a:pt x="202" y="269"/>
                    <a:pt x="202" y="269"/>
                    <a:pt x="202" y="269"/>
                  </a:cubicBezTo>
                  <a:cubicBezTo>
                    <a:pt x="202" y="117"/>
                    <a:pt x="202" y="117"/>
                    <a:pt x="202" y="117"/>
                  </a:cubicBezTo>
                  <a:cubicBezTo>
                    <a:pt x="175" y="117"/>
                    <a:pt x="175" y="117"/>
                    <a:pt x="175" y="117"/>
                  </a:cubicBezTo>
                  <a:cubicBezTo>
                    <a:pt x="175" y="99"/>
                    <a:pt x="175" y="73"/>
                    <a:pt x="175" y="73"/>
                  </a:cubicBezTo>
                  <a:cubicBezTo>
                    <a:pt x="175" y="53"/>
                    <a:pt x="192" y="36"/>
                    <a:pt x="212" y="36"/>
                  </a:cubicBezTo>
                  <a:cubicBezTo>
                    <a:pt x="213" y="36"/>
                    <a:pt x="214" y="36"/>
                    <a:pt x="214" y="36"/>
                  </a:cubicBezTo>
                  <a:cubicBezTo>
                    <a:pt x="214" y="36"/>
                    <a:pt x="214" y="36"/>
                    <a:pt x="215" y="36"/>
                  </a:cubicBezTo>
                  <a:cubicBezTo>
                    <a:pt x="235" y="36"/>
                    <a:pt x="251" y="53"/>
                    <a:pt x="251" y="73"/>
                  </a:cubicBezTo>
                  <a:cubicBezTo>
                    <a:pt x="251" y="73"/>
                    <a:pt x="251" y="81"/>
                    <a:pt x="251" y="91"/>
                  </a:cubicBezTo>
                  <a:cubicBezTo>
                    <a:pt x="264" y="91"/>
                    <a:pt x="264" y="91"/>
                    <a:pt x="264" y="91"/>
                  </a:cubicBezTo>
                  <a:cubicBezTo>
                    <a:pt x="264" y="95"/>
                    <a:pt x="264" y="95"/>
                    <a:pt x="264" y="95"/>
                  </a:cubicBezTo>
                  <a:cubicBezTo>
                    <a:pt x="251" y="107"/>
                    <a:pt x="251" y="107"/>
                    <a:pt x="251" y="107"/>
                  </a:cubicBezTo>
                  <a:cubicBezTo>
                    <a:pt x="251" y="111"/>
                    <a:pt x="251" y="114"/>
                    <a:pt x="251" y="117"/>
                  </a:cubicBezTo>
                  <a:cubicBezTo>
                    <a:pt x="288" y="117"/>
                    <a:pt x="288" y="117"/>
                    <a:pt x="288" y="117"/>
                  </a:cubicBezTo>
                  <a:cubicBezTo>
                    <a:pt x="288" y="99"/>
                    <a:pt x="288" y="73"/>
                    <a:pt x="288" y="73"/>
                  </a:cubicBezTo>
                  <a:cubicBezTo>
                    <a:pt x="288" y="33"/>
                    <a:pt x="255" y="0"/>
                    <a:pt x="215" y="0"/>
                  </a:cubicBezTo>
                  <a:close/>
                  <a:moveTo>
                    <a:pt x="124" y="241"/>
                  </a:moveTo>
                  <a:cubicBezTo>
                    <a:pt x="78" y="241"/>
                    <a:pt x="78" y="241"/>
                    <a:pt x="78" y="241"/>
                  </a:cubicBezTo>
                  <a:cubicBezTo>
                    <a:pt x="89" y="192"/>
                    <a:pt x="89" y="192"/>
                    <a:pt x="89" y="192"/>
                  </a:cubicBezTo>
                  <a:cubicBezTo>
                    <a:pt x="82" y="188"/>
                    <a:pt x="78" y="181"/>
                    <a:pt x="78" y="172"/>
                  </a:cubicBezTo>
                  <a:cubicBezTo>
                    <a:pt x="78" y="160"/>
                    <a:pt x="88" y="149"/>
                    <a:pt x="101" y="149"/>
                  </a:cubicBezTo>
                  <a:cubicBezTo>
                    <a:pt x="113" y="149"/>
                    <a:pt x="124" y="160"/>
                    <a:pt x="124" y="172"/>
                  </a:cubicBezTo>
                  <a:cubicBezTo>
                    <a:pt x="124" y="181"/>
                    <a:pt x="119" y="188"/>
                    <a:pt x="112" y="192"/>
                  </a:cubicBezTo>
                  <a:lnTo>
                    <a:pt x="124" y="241"/>
                  </a:lnTo>
                  <a:close/>
                </a:path>
              </a:pathLst>
            </a:custGeom>
            <a:solidFill>
              <a:schemeClr val="bg1"/>
            </a:solidFill>
            <a:ln>
              <a:noFill/>
            </a:ln>
            <a:extLst/>
          </p:spPr>
          <p:txBody>
            <a:bodyPr/>
            <a:lstStyle/>
            <a:p>
              <a:endParaRPr lang="zh-CN" altLang="en-US"/>
            </a:p>
          </p:txBody>
        </p:sp>
      </p:grpSp>
      <p:grpSp>
        <p:nvGrpSpPr>
          <p:cNvPr id="5" name="Group 4">
            <a:extLst>
              <a:ext uri="{FF2B5EF4-FFF2-40B4-BE49-F238E27FC236}">
                <a16:creationId xmlns:a16="http://schemas.microsoft.com/office/drawing/2014/main" id="{A55F6FF5-BB84-F142-9E4A-260C118D74DA}"/>
              </a:ext>
            </a:extLst>
          </p:cNvPr>
          <p:cNvGrpSpPr/>
          <p:nvPr/>
        </p:nvGrpSpPr>
        <p:grpSpPr>
          <a:xfrm>
            <a:off x="3200400" y="2743200"/>
            <a:ext cx="530225" cy="530868"/>
            <a:chOff x="3209459" y="2779061"/>
            <a:chExt cx="530225" cy="530868"/>
          </a:xfrm>
        </p:grpSpPr>
        <p:sp>
          <p:nvSpPr>
            <p:cNvPr id="15369" name="椭圆 8"/>
            <p:cNvSpPr>
              <a:spLocks noChangeArrowheads="1"/>
            </p:cNvSpPr>
            <p:nvPr/>
          </p:nvSpPr>
          <p:spPr bwMode="auto">
            <a:xfrm>
              <a:off x="3209459" y="2779061"/>
              <a:ext cx="530225" cy="530868"/>
            </a:xfrm>
            <a:prstGeom prst="ellipse">
              <a:avLst/>
            </a:prstGeom>
            <a:solidFill>
              <a:srgbClr val="0080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29" name="Freeform 202">
              <a:extLst>
                <a:ext uri="{FF2B5EF4-FFF2-40B4-BE49-F238E27FC236}">
                  <a16:creationId xmlns:a16="http://schemas.microsoft.com/office/drawing/2014/main" id="{736896E0-9F4C-A94B-B904-471E0D42AB7C}"/>
                </a:ext>
              </a:extLst>
            </p:cNvPr>
            <p:cNvSpPr>
              <a:spLocks noEditPoints="1"/>
            </p:cNvSpPr>
            <p:nvPr/>
          </p:nvSpPr>
          <p:spPr bwMode="auto">
            <a:xfrm>
              <a:off x="3318026" y="2880489"/>
              <a:ext cx="329184" cy="329184"/>
            </a:xfrm>
            <a:custGeom>
              <a:avLst/>
              <a:gdLst>
                <a:gd name="T0" fmla="*/ 80 w 198"/>
                <a:gd name="T1" fmla="*/ 39 h 190"/>
                <a:gd name="T2" fmla="*/ 32 w 198"/>
                <a:gd name="T3" fmla="*/ 39 h 190"/>
                <a:gd name="T4" fmla="*/ 24 w 198"/>
                <a:gd name="T5" fmla="*/ 52 h 190"/>
                <a:gd name="T6" fmla="*/ 32 w 198"/>
                <a:gd name="T7" fmla="*/ 65 h 190"/>
                <a:gd name="T8" fmla="*/ 80 w 198"/>
                <a:gd name="T9" fmla="*/ 65 h 190"/>
                <a:gd name="T10" fmla="*/ 80 w 198"/>
                <a:gd name="T11" fmla="*/ 39 h 190"/>
                <a:gd name="T12" fmla="*/ 80 w 198"/>
                <a:gd name="T13" fmla="*/ 39 h 190"/>
                <a:gd name="T14" fmla="*/ 114 w 198"/>
                <a:gd name="T15" fmla="*/ 65 h 190"/>
                <a:gd name="T16" fmla="*/ 170 w 198"/>
                <a:gd name="T17" fmla="*/ 65 h 190"/>
                <a:gd name="T18" fmla="*/ 177 w 198"/>
                <a:gd name="T19" fmla="*/ 65 h 190"/>
                <a:gd name="T20" fmla="*/ 179 w 198"/>
                <a:gd name="T21" fmla="*/ 69 h 190"/>
                <a:gd name="T22" fmla="*/ 194 w 198"/>
                <a:gd name="T23" fmla="*/ 93 h 190"/>
                <a:gd name="T24" fmla="*/ 198 w 198"/>
                <a:gd name="T25" fmla="*/ 99 h 190"/>
                <a:gd name="T26" fmla="*/ 194 w 198"/>
                <a:gd name="T27" fmla="*/ 103 h 190"/>
                <a:gd name="T28" fmla="*/ 179 w 198"/>
                <a:gd name="T29" fmla="*/ 127 h 190"/>
                <a:gd name="T30" fmla="*/ 177 w 198"/>
                <a:gd name="T31" fmla="*/ 134 h 190"/>
                <a:gd name="T32" fmla="*/ 170 w 198"/>
                <a:gd name="T33" fmla="*/ 134 h 190"/>
                <a:gd name="T34" fmla="*/ 114 w 198"/>
                <a:gd name="T35" fmla="*/ 134 h 190"/>
                <a:gd name="T36" fmla="*/ 114 w 198"/>
                <a:gd name="T37" fmla="*/ 164 h 190"/>
                <a:gd name="T38" fmla="*/ 164 w 198"/>
                <a:gd name="T39" fmla="*/ 164 h 190"/>
                <a:gd name="T40" fmla="*/ 164 w 198"/>
                <a:gd name="T41" fmla="*/ 190 h 190"/>
                <a:gd name="T42" fmla="*/ 37 w 198"/>
                <a:gd name="T43" fmla="*/ 190 h 190"/>
                <a:gd name="T44" fmla="*/ 37 w 198"/>
                <a:gd name="T45" fmla="*/ 164 h 190"/>
                <a:gd name="T46" fmla="*/ 82 w 198"/>
                <a:gd name="T47" fmla="*/ 164 h 190"/>
                <a:gd name="T48" fmla="*/ 82 w 198"/>
                <a:gd name="T49" fmla="*/ 86 h 190"/>
                <a:gd name="T50" fmla="*/ 26 w 198"/>
                <a:gd name="T51" fmla="*/ 86 h 190"/>
                <a:gd name="T52" fmla="*/ 19 w 198"/>
                <a:gd name="T53" fmla="*/ 86 h 190"/>
                <a:gd name="T54" fmla="*/ 17 w 198"/>
                <a:gd name="T55" fmla="*/ 80 h 190"/>
                <a:gd name="T56" fmla="*/ 2 w 198"/>
                <a:gd name="T57" fmla="*/ 56 h 190"/>
                <a:gd name="T58" fmla="*/ 0 w 198"/>
                <a:gd name="T59" fmla="*/ 52 h 190"/>
                <a:gd name="T60" fmla="*/ 2 w 198"/>
                <a:gd name="T61" fmla="*/ 45 h 190"/>
                <a:gd name="T62" fmla="*/ 17 w 198"/>
                <a:gd name="T63" fmla="*/ 21 h 190"/>
                <a:gd name="T64" fmla="*/ 19 w 198"/>
                <a:gd name="T65" fmla="*/ 17 h 190"/>
                <a:gd name="T66" fmla="*/ 26 w 198"/>
                <a:gd name="T67" fmla="*/ 17 h 190"/>
                <a:gd name="T68" fmla="*/ 82 w 198"/>
                <a:gd name="T69" fmla="*/ 17 h 190"/>
                <a:gd name="T70" fmla="*/ 82 w 198"/>
                <a:gd name="T71" fmla="*/ 13 h 190"/>
                <a:gd name="T72" fmla="*/ 99 w 198"/>
                <a:gd name="T73" fmla="*/ 0 h 190"/>
                <a:gd name="T74" fmla="*/ 114 w 198"/>
                <a:gd name="T75" fmla="*/ 13 h 190"/>
                <a:gd name="T76" fmla="*/ 114 w 198"/>
                <a:gd name="T77" fmla="*/ 65 h 190"/>
                <a:gd name="T78" fmla="*/ 114 w 198"/>
                <a:gd name="T79" fmla="*/ 65 h 190"/>
                <a:gd name="T80" fmla="*/ 166 w 198"/>
                <a:gd name="T81" fmla="*/ 84 h 190"/>
                <a:gd name="T82" fmla="*/ 116 w 198"/>
                <a:gd name="T83" fmla="*/ 84 h 190"/>
                <a:gd name="T84" fmla="*/ 116 w 198"/>
                <a:gd name="T85" fmla="*/ 112 h 190"/>
                <a:gd name="T86" fmla="*/ 166 w 198"/>
                <a:gd name="T87" fmla="*/ 112 h 190"/>
                <a:gd name="T88" fmla="*/ 175 w 198"/>
                <a:gd name="T89" fmla="*/ 99 h 190"/>
                <a:gd name="T90" fmla="*/ 166 w 198"/>
                <a:gd name="T91" fmla="*/ 84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98" h="190">
                  <a:moveTo>
                    <a:pt x="80" y="39"/>
                  </a:moveTo>
                  <a:lnTo>
                    <a:pt x="32" y="39"/>
                  </a:lnTo>
                  <a:lnTo>
                    <a:pt x="24" y="52"/>
                  </a:lnTo>
                  <a:lnTo>
                    <a:pt x="32" y="65"/>
                  </a:lnTo>
                  <a:lnTo>
                    <a:pt x="80" y="65"/>
                  </a:lnTo>
                  <a:lnTo>
                    <a:pt x="80" y="39"/>
                  </a:lnTo>
                  <a:close/>
                  <a:moveTo>
                    <a:pt x="114" y="65"/>
                  </a:moveTo>
                  <a:lnTo>
                    <a:pt x="170" y="65"/>
                  </a:lnTo>
                  <a:lnTo>
                    <a:pt x="177" y="65"/>
                  </a:lnTo>
                  <a:lnTo>
                    <a:pt x="179" y="69"/>
                  </a:lnTo>
                  <a:lnTo>
                    <a:pt x="194" y="93"/>
                  </a:lnTo>
                  <a:lnTo>
                    <a:pt x="198" y="99"/>
                  </a:lnTo>
                  <a:lnTo>
                    <a:pt x="194" y="103"/>
                  </a:lnTo>
                  <a:lnTo>
                    <a:pt x="179" y="127"/>
                  </a:lnTo>
                  <a:lnTo>
                    <a:pt x="177" y="134"/>
                  </a:lnTo>
                  <a:lnTo>
                    <a:pt x="170" y="134"/>
                  </a:lnTo>
                  <a:lnTo>
                    <a:pt x="114" y="134"/>
                  </a:lnTo>
                  <a:lnTo>
                    <a:pt x="114" y="164"/>
                  </a:lnTo>
                  <a:lnTo>
                    <a:pt x="164" y="164"/>
                  </a:lnTo>
                  <a:lnTo>
                    <a:pt x="164" y="190"/>
                  </a:lnTo>
                  <a:lnTo>
                    <a:pt x="37" y="190"/>
                  </a:lnTo>
                  <a:lnTo>
                    <a:pt x="37" y="164"/>
                  </a:lnTo>
                  <a:lnTo>
                    <a:pt x="82" y="164"/>
                  </a:lnTo>
                  <a:lnTo>
                    <a:pt x="82" y="86"/>
                  </a:lnTo>
                  <a:lnTo>
                    <a:pt x="26" y="86"/>
                  </a:lnTo>
                  <a:lnTo>
                    <a:pt x="19" y="86"/>
                  </a:lnTo>
                  <a:lnTo>
                    <a:pt x="17" y="80"/>
                  </a:lnTo>
                  <a:lnTo>
                    <a:pt x="2" y="56"/>
                  </a:lnTo>
                  <a:lnTo>
                    <a:pt x="0" y="52"/>
                  </a:lnTo>
                  <a:lnTo>
                    <a:pt x="2" y="45"/>
                  </a:lnTo>
                  <a:lnTo>
                    <a:pt x="17" y="21"/>
                  </a:lnTo>
                  <a:lnTo>
                    <a:pt x="19" y="17"/>
                  </a:lnTo>
                  <a:lnTo>
                    <a:pt x="26" y="17"/>
                  </a:lnTo>
                  <a:lnTo>
                    <a:pt x="82" y="17"/>
                  </a:lnTo>
                  <a:lnTo>
                    <a:pt x="82" y="13"/>
                  </a:lnTo>
                  <a:lnTo>
                    <a:pt x="99" y="0"/>
                  </a:lnTo>
                  <a:lnTo>
                    <a:pt x="114" y="13"/>
                  </a:lnTo>
                  <a:lnTo>
                    <a:pt x="114" y="65"/>
                  </a:lnTo>
                  <a:close/>
                  <a:moveTo>
                    <a:pt x="166" y="84"/>
                  </a:moveTo>
                  <a:lnTo>
                    <a:pt x="116" y="84"/>
                  </a:lnTo>
                  <a:lnTo>
                    <a:pt x="116" y="112"/>
                  </a:lnTo>
                  <a:lnTo>
                    <a:pt x="166" y="112"/>
                  </a:lnTo>
                  <a:lnTo>
                    <a:pt x="175" y="99"/>
                  </a:lnTo>
                  <a:lnTo>
                    <a:pt x="166" y="84"/>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80296" tIns="40148" rIns="80296" bIns="40148"/>
            <a:lstStyle/>
            <a:p>
              <a:endParaRPr lang="zh-CN" altLang="en-US"/>
            </a:p>
          </p:txBody>
        </p:sp>
      </p:grpSp>
      <p:sp>
        <p:nvSpPr>
          <p:cNvPr id="36" name="矩形 56">
            <a:extLst>
              <a:ext uri="{FF2B5EF4-FFF2-40B4-BE49-F238E27FC236}">
                <a16:creationId xmlns:a16="http://schemas.microsoft.com/office/drawing/2014/main" id="{C81FC6D7-BC58-7842-84BA-55CB5ECFFB08}"/>
              </a:ext>
            </a:extLst>
          </p:cNvPr>
          <p:cNvSpPr>
            <a:spLocks noChangeArrowheads="1"/>
          </p:cNvSpPr>
          <p:nvPr/>
        </p:nvSpPr>
        <p:spPr bwMode="auto">
          <a:xfrm>
            <a:off x="12052300" y="3071813"/>
            <a:ext cx="160338" cy="557212"/>
          </a:xfrm>
          <a:prstGeom prst="rect">
            <a:avLst/>
          </a:prstGeom>
          <a:solidFill>
            <a:srgbClr val="008080"/>
          </a:solidFill>
          <a:ln>
            <a:noFill/>
          </a:ln>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Tree>
    <p:extLst>
      <p:ext uri="{BB962C8B-B14F-4D97-AF65-F5344CB8AC3E}">
        <p14:creationId xmlns:p14="http://schemas.microsoft.com/office/powerpoint/2010/main" val="18016737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5" name="矩形 3"/>
          <p:cNvSpPr>
            <a:spLocks noChangeArrowheads="1"/>
          </p:cNvSpPr>
          <p:nvPr/>
        </p:nvSpPr>
        <p:spPr bwMode="auto">
          <a:xfrm>
            <a:off x="0" y="0"/>
            <a:ext cx="12192000" cy="6858000"/>
          </a:xfrm>
          <a:prstGeom prst="rect">
            <a:avLst/>
          </a:prstGeom>
          <a:solidFill>
            <a:srgbClr val="0A1E2C">
              <a:alpha val="87999"/>
            </a:srgbClr>
          </a:solidFill>
          <a:ln w="12700" cmpd="sng">
            <a:solidFill>
              <a:srgbClr val="41719C"/>
            </a:solidFill>
            <a:miter lim="800000"/>
            <a:headEnd/>
            <a:tailEnd/>
          </a:ln>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18436" name="等腰三角形 6"/>
          <p:cNvSpPr>
            <a:spLocks noChangeArrowheads="1"/>
          </p:cNvSpPr>
          <p:nvPr/>
        </p:nvSpPr>
        <p:spPr bwMode="auto">
          <a:xfrm>
            <a:off x="3757613" y="941388"/>
            <a:ext cx="4676775" cy="4032250"/>
          </a:xfrm>
          <a:prstGeom prst="triangle">
            <a:avLst>
              <a:gd name="adj" fmla="val 50000"/>
            </a:avLst>
          </a:prstGeom>
          <a:solidFill>
            <a:srgbClr val="008080"/>
          </a:solidFill>
          <a:ln>
            <a:noFill/>
          </a:ln>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18437" name="等腰三角形 8"/>
          <p:cNvSpPr>
            <a:spLocks noChangeArrowheads="1"/>
          </p:cNvSpPr>
          <p:nvPr/>
        </p:nvSpPr>
        <p:spPr bwMode="auto">
          <a:xfrm rot="10800000">
            <a:off x="3590925" y="1827213"/>
            <a:ext cx="5010150" cy="4318000"/>
          </a:xfrm>
          <a:prstGeom prst="triangle">
            <a:avLst>
              <a:gd name="adj" fmla="val 50000"/>
            </a:avLst>
          </a:prstGeom>
          <a:noFill/>
          <a:ln w="3175" cmpd="sng">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18438" name="文本框 9"/>
          <p:cNvSpPr txBox="1">
            <a:spLocks noChangeArrowheads="1"/>
          </p:cNvSpPr>
          <p:nvPr/>
        </p:nvSpPr>
        <p:spPr bwMode="auto">
          <a:xfrm>
            <a:off x="5183188" y="2498725"/>
            <a:ext cx="1825625" cy="186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1500" b="1">
                <a:solidFill>
                  <a:schemeClr val="bg1"/>
                </a:solidFill>
                <a:latin typeface="Arial" panose="020B0604020202020204" pitchFamily="34" charset="0"/>
                <a:cs typeface="Arial" panose="020B0604020202020204" pitchFamily="34" charset="0"/>
              </a:rPr>
              <a:t>01</a:t>
            </a:r>
            <a:endParaRPr lang="zh-CN" altLang="en-US" sz="11500" b="1">
              <a:solidFill>
                <a:schemeClr val="bg1"/>
              </a:solidFill>
              <a:latin typeface="Arial" panose="020B0604020202020204" pitchFamily="34" charset="0"/>
              <a:cs typeface="Arial" panose="020B0604020202020204" pitchFamily="34" charset="0"/>
            </a:endParaRPr>
          </a:p>
        </p:txBody>
      </p:sp>
      <p:sp>
        <p:nvSpPr>
          <p:cNvPr id="18439" name="文本框 10"/>
          <p:cNvSpPr txBox="1">
            <a:spLocks noChangeArrowheads="1"/>
          </p:cNvSpPr>
          <p:nvPr/>
        </p:nvSpPr>
        <p:spPr bwMode="auto">
          <a:xfrm>
            <a:off x="4764088" y="4187825"/>
            <a:ext cx="2646362"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3200" b="1">
                <a:solidFill>
                  <a:schemeClr val="bg1"/>
                </a:solidFill>
                <a:latin typeface="微软雅黑" panose="020B0503020204020204" pitchFamily="34" charset="-122"/>
                <a:ea typeface="微软雅黑" panose="020B0503020204020204" pitchFamily="34" charset="-122"/>
              </a:rPr>
              <a:t>企业文化定位</a:t>
            </a:r>
          </a:p>
        </p:txBody>
      </p:sp>
      <p:sp>
        <p:nvSpPr>
          <p:cNvPr id="18440" name="矩形 7"/>
          <p:cNvSpPr>
            <a:spLocks noChangeArrowheads="1"/>
          </p:cNvSpPr>
          <p:nvPr/>
        </p:nvSpPr>
        <p:spPr bwMode="auto">
          <a:xfrm>
            <a:off x="3757613" y="5272088"/>
            <a:ext cx="4676775" cy="636587"/>
          </a:xfrm>
          <a:prstGeom prst="rect">
            <a:avLst/>
          </a:prstGeom>
          <a:solidFill>
            <a:srgbClr val="008080"/>
          </a:solidFill>
          <a:ln>
            <a:noFill/>
          </a:ln>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18441" name="文本框 11"/>
          <p:cNvSpPr txBox="1">
            <a:spLocks noChangeArrowheads="1"/>
          </p:cNvSpPr>
          <p:nvPr/>
        </p:nvSpPr>
        <p:spPr bwMode="auto">
          <a:xfrm>
            <a:off x="4764088" y="5389563"/>
            <a:ext cx="27432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000">
                <a:solidFill>
                  <a:schemeClr val="bg1"/>
                </a:solidFill>
                <a:latin typeface="Arial" panose="020B0604020202020204" pitchFamily="34" charset="0"/>
                <a:ea typeface="微软雅黑" panose="020B0503020204020204" pitchFamily="34" charset="-122"/>
              </a:rPr>
              <a:t>CULTURE LOCATION</a:t>
            </a:r>
            <a:endParaRPr lang="zh-CN" altLang="en-US" sz="2000">
              <a:solidFill>
                <a:schemeClr val="bg1"/>
              </a:solidFill>
              <a:latin typeface="Arial" panose="020B0604020202020204" pitchFamily="34" charset="0"/>
              <a:ea typeface="微软雅黑" panose="020B0503020204020204" pitchFamily="34" charset="-122"/>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图片 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738" y="-63500"/>
            <a:ext cx="12272963" cy="4919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9459" name="组合 30"/>
          <p:cNvGrpSpPr>
            <a:grpSpLocks/>
          </p:cNvGrpSpPr>
          <p:nvPr/>
        </p:nvGrpSpPr>
        <p:grpSpPr bwMode="auto">
          <a:xfrm flipV="1">
            <a:off x="-28575" y="6269038"/>
            <a:ext cx="7569200" cy="149225"/>
            <a:chOff x="0" y="0"/>
            <a:chExt cx="17795517" cy="198783"/>
          </a:xfrm>
        </p:grpSpPr>
        <p:sp>
          <p:nvSpPr>
            <p:cNvPr id="19460" name="矩形 31"/>
            <p:cNvSpPr>
              <a:spLocks noChangeArrowheads="1"/>
            </p:cNvSpPr>
            <p:nvPr/>
          </p:nvSpPr>
          <p:spPr bwMode="auto">
            <a:xfrm>
              <a:off x="0" y="0"/>
              <a:ext cx="3437537" cy="198783"/>
            </a:xfrm>
            <a:prstGeom prst="rect">
              <a:avLst/>
            </a:prstGeom>
            <a:solidFill>
              <a:srgbClr val="BF212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grpSp>
          <p:nvGrpSpPr>
            <p:cNvPr id="19461" name="组合 32"/>
            <p:cNvGrpSpPr>
              <a:grpSpLocks/>
            </p:cNvGrpSpPr>
            <p:nvPr/>
          </p:nvGrpSpPr>
          <p:grpSpPr bwMode="auto">
            <a:xfrm>
              <a:off x="3141995" y="0"/>
              <a:ext cx="14653522" cy="198783"/>
              <a:chOff x="0" y="0"/>
              <a:chExt cx="14653522" cy="198783"/>
            </a:xfrm>
          </p:grpSpPr>
          <p:sp>
            <p:nvSpPr>
              <p:cNvPr id="19462" name="矩形 33"/>
              <p:cNvSpPr>
                <a:spLocks noChangeArrowheads="1"/>
              </p:cNvSpPr>
              <p:nvPr/>
            </p:nvSpPr>
            <p:spPr bwMode="auto">
              <a:xfrm>
                <a:off x="0" y="0"/>
                <a:ext cx="4209507" cy="198783"/>
              </a:xfrm>
              <a:prstGeom prst="rect">
                <a:avLst/>
              </a:prstGeom>
              <a:solidFill>
                <a:srgbClr val="0A1E2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19463" name="矩形 34"/>
              <p:cNvSpPr>
                <a:spLocks noChangeArrowheads="1"/>
              </p:cNvSpPr>
              <p:nvPr/>
            </p:nvSpPr>
            <p:spPr bwMode="auto">
              <a:xfrm>
                <a:off x="3913965" y="0"/>
                <a:ext cx="3437537" cy="198783"/>
              </a:xfrm>
              <a:prstGeom prst="rect">
                <a:avLst/>
              </a:prstGeom>
              <a:solidFill>
                <a:srgbClr val="BF212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19464" name="矩形 35"/>
              <p:cNvSpPr>
                <a:spLocks noChangeArrowheads="1"/>
              </p:cNvSpPr>
              <p:nvPr/>
            </p:nvSpPr>
            <p:spPr bwMode="auto">
              <a:xfrm>
                <a:off x="7302020" y="0"/>
                <a:ext cx="4209507" cy="198783"/>
              </a:xfrm>
              <a:prstGeom prst="rect">
                <a:avLst/>
              </a:prstGeom>
              <a:solidFill>
                <a:srgbClr val="0A1E2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19465" name="矩形 36"/>
              <p:cNvSpPr>
                <a:spLocks noChangeArrowheads="1"/>
              </p:cNvSpPr>
              <p:nvPr/>
            </p:nvSpPr>
            <p:spPr bwMode="auto">
              <a:xfrm>
                <a:off x="11215985" y="0"/>
                <a:ext cx="3437537" cy="198783"/>
              </a:xfrm>
              <a:prstGeom prst="rect">
                <a:avLst/>
              </a:prstGeom>
              <a:solidFill>
                <a:srgbClr val="BF212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grpSp>
      </p:grpSp>
      <p:sp>
        <p:nvSpPr>
          <p:cNvPr id="19466" name="Oval 4"/>
          <p:cNvSpPr>
            <a:spLocks noChangeArrowheads="1"/>
          </p:cNvSpPr>
          <p:nvPr/>
        </p:nvSpPr>
        <p:spPr bwMode="auto">
          <a:xfrm>
            <a:off x="519113" y="5351463"/>
            <a:ext cx="639762" cy="639762"/>
          </a:xfrm>
          <a:prstGeom prst="ellipse">
            <a:avLst/>
          </a:prstGeom>
          <a:solidFill>
            <a:srgbClr val="BF2121">
              <a:alpha val="87000"/>
            </a:srgb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en-US" altLang="zh-CN">
              <a:solidFill>
                <a:srgbClr val="595959"/>
              </a:solidFill>
            </a:endParaRPr>
          </a:p>
        </p:txBody>
      </p:sp>
      <p:sp>
        <p:nvSpPr>
          <p:cNvPr id="19467" name="TextBox 6"/>
          <p:cNvSpPr txBox="1">
            <a:spLocks noChangeArrowheads="1"/>
          </p:cNvSpPr>
          <p:nvPr/>
        </p:nvSpPr>
        <p:spPr bwMode="auto">
          <a:xfrm>
            <a:off x="1296988" y="5394325"/>
            <a:ext cx="2257425"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b="1">
                <a:solidFill>
                  <a:srgbClr val="595959"/>
                </a:solidFill>
                <a:latin typeface="微软雅黑" panose="020B0503020204020204" pitchFamily="34" charset="-122"/>
                <a:ea typeface="微软雅黑" panose="020B0503020204020204" pitchFamily="34" charset="-122"/>
              </a:rPr>
              <a:t>文化定义</a:t>
            </a:r>
            <a:r>
              <a:rPr lang="en-US" altLang="zh-CN" b="1">
                <a:solidFill>
                  <a:srgbClr val="595959"/>
                </a:solidFill>
                <a:latin typeface="微软雅黑" panose="020B0503020204020204" pitchFamily="34" charset="-122"/>
                <a:ea typeface="微软雅黑" panose="020B0503020204020204" pitchFamily="34" charset="-122"/>
              </a:rPr>
              <a:t> </a:t>
            </a:r>
            <a:r>
              <a:rPr lang="en-US" altLang="zh-CN" sz="1000">
                <a:solidFill>
                  <a:srgbClr val="595959"/>
                </a:solidFill>
                <a:latin typeface="微软雅黑" panose="020B0503020204020204" pitchFamily="34" charset="-122"/>
                <a:ea typeface="微软雅黑" panose="020B0503020204020204" pitchFamily="34" charset="-122"/>
              </a:rPr>
              <a:t>dolor sit amet, consectetuer adipiscing elit. Aenean commodo ligula eget dolor.</a:t>
            </a:r>
          </a:p>
        </p:txBody>
      </p:sp>
      <p:sp>
        <p:nvSpPr>
          <p:cNvPr id="19468" name="Oval 8"/>
          <p:cNvSpPr>
            <a:spLocks noChangeArrowheads="1"/>
          </p:cNvSpPr>
          <p:nvPr/>
        </p:nvSpPr>
        <p:spPr bwMode="auto">
          <a:xfrm>
            <a:off x="4225925" y="5351463"/>
            <a:ext cx="638175" cy="639762"/>
          </a:xfrm>
          <a:prstGeom prst="ellipse">
            <a:avLst/>
          </a:prstGeom>
          <a:solidFill>
            <a:srgbClr val="BF2121">
              <a:alpha val="87000"/>
            </a:srgb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en-US" altLang="zh-CN">
              <a:solidFill>
                <a:srgbClr val="595959"/>
              </a:solidFill>
            </a:endParaRPr>
          </a:p>
        </p:txBody>
      </p:sp>
      <p:sp>
        <p:nvSpPr>
          <p:cNvPr id="19469" name="TextBox 10"/>
          <p:cNvSpPr txBox="1">
            <a:spLocks noChangeArrowheads="1"/>
          </p:cNvSpPr>
          <p:nvPr/>
        </p:nvSpPr>
        <p:spPr bwMode="auto">
          <a:xfrm>
            <a:off x="5003800" y="5394325"/>
            <a:ext cx="2255838"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b="1">
                <a:solidFill>
                  <a:srgbClr val="595959"/>
                </a:solidFill>
                <a:latin typeface="微软雅黑" panose="020B0503020204020204" pitchFamily="34" charset="-122"/>
                <a:ea typeface="微软雅黑" panose="020B0503020204020204" pitchFamily="34" charset="-122"/>
              </a:rPr>
              <a:t>文化作用</a:t>
            </a:r>
            <a:r>
              <a:rPr lang="en-US" altLang="zh-CN" b="1">
                <a:solidFill>
                  <a:srgbClr val="595959"/>
                </a:solidFill>
                <a:latin typeface="微软雅黑" panose="020B0503020204020204" pitchFamily="34" charset="-122"/>
                <a:ea typeface="微软雅黑" panose="020B0503020204020204" pitchFamily="34" charset="-122"/>
              </a:rPr>
              <a:t> </a:t>
            </a:r>
            <a:r>
              <a:rPr lang="en-US" altLang="zh-CN" sz="1000">
                <a:solidFill>
                  <a:srgbClr val="595959"/>
                </a:solidFill>
                <a:latin typeface="微软雅黑" panose="020B0503020204020204" pitchFamily="34" charset="-122"/>
                <a:ea typeface="微软雅黑" panose="020B0503020204020204" pitchFamily="34" charset="-122"/>
              </a:rPr>
              <a:t>dolor sit amet, consectetuer adipiscing elit. Aenean commodo ligula eget dolor</a:t>
            </a:r>
            <a:r>
              <a:rPr lang="en-US" altLang="zh-CN" sz="1000">
                <a:solidFill>
                  <a:srgbClr val="595959"/>
                </a:solidFill>
                <a:latin typeface="Open Sans Light" panose="020B0306030504020204" pitchFamily="34" charset="0"/>
                <a:cs typeface="Open Sans Light" panose="020B0306030504020204" pitchFamily="34" charset="0"/>
              </a:rPr>
              <a:t>.</a:t>
            </a:r>
          </a:p>
        </p:txBody>
      </p:sp>
      <p:sp>
        <p:nvSpPr>
          <p:cNvPr id="19470" name="任意多边形 40"/>
          <p:cNvSpPr>
            <a:spLocks/>
          </p:cNvSpPr>
          <p:nvPr/>
        </p:nvSpPr>
        <p:spPr bwMode="auto">
          <a:xfrm>
            <a:off x="7186613" y="2046288"/>
            <a:ext cx="5081587" cy="2249487"/>
          </a:xfrm>
          <a:custGeom>
            <a:avLst/>
            <a:gdLst>
              <a:gd name="T0" fmla="*/ 562397 w 5081512"/>
              <a:gd name="T1" fmla="*/ 0 h 2249584"/>
              <a:gd name="T2" fmla="*/ 5081512 w 5081512"/>
              <a:gd name="T3" fmla="*/ 0 h 2249584"/>
              <a:gd name="T4" fmla="*/ 5081512 w 5081512"/>
              <a:gd name="T5" fmla="*/ 2249584 h 2249584"/>
              <a:gd name="T6" fmla="*/ 562397 w 5081512"/>
              <a:gd name="T7" fmla="*/ 2249584 h 2249584"/>
              <a:gd name="T8" fmla="*/ 0 w 5081512"/>
              <a:gd name="T9" fmla="*/ 1124792 h 2249584"/>
              <a:gd name="T10" fmla="*/ 562397 w 5081512"/>
              <a:gd name="T11" fmla="*/ 0 h 2249584"/>
            </a:gdLst>
            <a:ahLst/>
            <a:cxnLst>
              <a:cxn ang="0">
                <a:pos x="T0" y="T1"/>
              </a:cxn>
              <a:cxn ang="0">
                <a:pos x="T2" y="T3"/>
              </a:cxn>
              <a:cxn ang="0">
                <a:pos x="T4" y="T5"/>
              </a:cxn>
              <a:cxn ang="0">
                <a:pos x="T6" y="T7"/>
              </a:cxn>
              <a:cxn ang="0">
                <a:pos x="T8" y="T9"/>
              </a:cxn>
              <a:cxn ang="0">
                <a:pos x="T10" y="T11"/>
              </a:cxn>
            </a:cxnLst>
            <a:rect l="0" t="0" r="r" b="b"/>
            <a:pathLst>
              <a:path w="5081512" h="2249584">
                <a:moveTo>
                  <a:pt x="562397" y="0"/>
                </a:moveTo>
                <a:lnTo>
                  <a:pt x="5081512" y="0"/>
                </a:lnTo>
                <a:lnTo>
                  <a:pt x="5081512" y="2249584"/>
                </a:lnTo>
                <a:lnTo>
                  <a:pt x="562397" y="2249584"/>
                </a:lnTo>
                <a:lnTo>
                  <a:pt x="0" y="1124792"/>
                </a:lnTo>
                <a:lnTo>
                  <a:pt x="562397" y="0"/>
                </a:lnTo>
                <a:close/>
              </a:path>
            </a:pathLst>
          </a:custGeom>
          <a:solidFill>
            <a:srgbClr val="BF2121">
              <a:alpha val="87000"/>
            </a:srgb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19471" name="TextBox 12"/>
          <p:cNvSpPr txBox="1">
            <a:spLocks noChangeArrowheads="1"/>
          </p:cNvSpPr>
          <p:nvPr/>
        </p:nvSpPr>
        <p:spPr bwMode="auto">
          <a:xfrm>
            <a:off x="7810500" y="2571750"/>
            <a:ext cx="4529138"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400" b="1">
                <a:solidFill>
                  <a:srgbClr val="FFFFFF"/>
                </a:solidFill>
                <a:latin typeface="Open Sans Light" panose="020B0306030504020204" pitchFamily="34" charset="0"/>
                <a:cs typeface="Open Sans Light" panose="020B0306030504020204" pitchFamily="34" charset="0"/>
              </a:rPr>
              <a:t>Making money </a:t>
            </a:r>
            <a:r>
              <a:rPr lang="en-US" altLang="zh-CN" sz="2400">
                <a:solidFill>
                  <a:srgbClr val="FFFFFF"/>
                </a:solidFill>
                <a:latin typeface="Open Sans Light" panose="020B0306030504020204" pitchFamily="34" charset="0"/>
                <a:cs typeface="Open Sans Light" panose="020B0306030504020204" pitchFamily="34" charset="0"/>
              </a:rPr>
              <a:t>is art and working is art and good business is the best art.</a:t>
            </a:r>
          </a:p>
        </p:txBody>
      </p:sp>
      <p:sp>
        <p:nvSpPr>
          <p:cNvPr id="19472" name="TextBox 13"/>
          <p:cNvSpPr txBox="1">
            <a:spLocks noChangeArrowheads="1"/>
          </p:cNvSpPr>
          <p:nvPr/>
        </p:nvSpPr>
        <p:spPr bwMode="auto">
          <a:xfrm>
            <a:off x="7978775" y="5348288"/>
            <a:ext cx="3587750"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just" eaLnBrk="1" hangingPunct="1"/>
            <a:r>
              <a:rPr lang="zh-CN" altLang="en-US" sz="2000" b="1">
                <a:solidFill>
                  <a:srgbClr val="595959"/>
                </a:solidFill>
                <a:latin typeface="微软雅黑" panose="020B0503020204020204" pitchFamily="34" charset="-122"/>
                <a:ea typeface="微软雅黑" panose="020B0503020204020204" pitchFamily="34" charset="-122"/>
              </a:rPr>
              <a:t>文化建设重要性</a:t>
            </a:r>
            <a:r>
              <a:rPr lang="en-US" altLang="zh-CN" sz="1100">
                <a:solidFill>
                  <a:srgbClr val="595959"/>
                </a:solidFill>
                <a:latin typeface="微软雅黑" panose="020B0503020204020204" pitchFamily="34" charset="-122"/>
                <a:ea typeface="微软雅黑" panose="020B0503020204020204" pitchFamily="34" charset="-122"/>
              </a:rPr>
              <a:t>dolor sit amet, consectetuer adipiscing elit. Aenean commodo ligula eget dolor.</a:t>
            </a:r>
          </a:p>
          <a:p>
            <a:pPr algn="just" eaLnBrk="1" hangingPunct="1"/>
            <a:r>
              <a:rPr lang="en-US" altLang="zh-CN" sz="1100">
                <a:solidFill>
                  <a:srgbClr val="595959"/>
                </a:solidFill>
                <a:latin typeface="微软雅黑" panose="020B0503020204020204" pitchFamily="34" charset="-122"/>
                <a:ea typeface="微软雅黑" panose="020B0503020204020204" pitchFamily="34" charset="-122"/>
              </a:rPr>
              <a:t>Aenean massa. Cum sociis natoque penatibus et magnis dis parturient montes, nascetur ridiculus mus. Donec quam felis, ultricies nec, pellentesque eu, pretium quis, sem. </a:t>
            </a:r>
          </a:p>
        </p:txBody>
      </p:sp>
      <p:sp>
        <p:nvSpPr>
          <p:cNvPr id="19473" name="文本框 43"/>
          <p:cNvSpPr>
            <a:spLocks/>
          </p:cNvSpPr>
          <p:nvPr/>
        </p:nvSpPr>
        <p:spPr bwMode="auto">
          <a:xfrm>
            <a:off x="0" y="33338"/>
            <a:ext cx="12192000" cy="4725987"/>
          </a:xfrm>
          <a:custGeom>
            <a:avLst/>
            <a:gdLst>
              <a:gd name="T0" fmla="*/ 0 w 12191999"/>
              <a:gd name="T1" fmla="*/ 0 h 4726744"/>
              <a:gd name="T2" fmla="*/ 12191999 w 12191999"/>
              <a:gd name="T3" fmla="*/ 0 h 4726744"/>
              <a:gd name="T4" fmla="*/ 12191999 w 12191999"/>
              <a:gd name="T5" fmla="*/ 4726744 h 4726744"/>
              <a:gd name="T6" fmla="*/ 0 w 12191999"/>
              <a:gd name="T7" fmla="*/ 4726744 h 4726744"/>
              <a:gd name="T8" fmla="*/ 0 w 12191999"/>
              <a:gd name="T9" fmla="*/ 0 h 4726744"/>
            </a:gdLst>
            <a:ahLst/>
            <a:cxnLst>
              <a:cxn ang="0">
                <a:pos x="T0" y="T1"/>
              </a:cxn>
              <a:cxn ang="0">
                <a:pos x="T2" y="T3"/>
              </a:cxn>
              <a:cxn ang="0">
                <a:pos x="T4" y="T5"/>
              </a:cxn>
              <a:cxn ang="0">
                <a:pos x="T6" y="T7"/>
              </a:cxn>
              <a:cxn ang="0">
                <a:pos x="T8" y="T9"/>
              </a:cxn>
            </a:cxnLst>
            <a:rect l="0" t="0" r="r" b="b"/>
            <a:pathLst>
              <a:path w="12191999" h="4726744">
                <a:moveTo>
                  <a:pt x="0" y="0"/>
                </a:moveTo>
                <a:lnTo>
                  <a:pt x="12191999" y="0"/>
                </a:lnTo>
                <a:lnTo>
                  <a:pt x="12191999" y="4726744"/>
                </a:lnTo>
                <a:lnTo>
                  <a:pt x="0" y="4726744"/>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474" name="Freeform 108"/>
          <p:cNvSpPr>
            <a:spLocks noEditPoints="1"/>
          </p:cNvSpPr>
          <p:nvPr/>
        </p:nvSpPr>
        <p:spPr bwMode="auto">
          <a:xfrm>
            <a:off x="4389438" y="5500688"/>
            <a:ext cx="311150" cy="339725"/>
          </a:xfrm>
          <a:custGeom>
            <a:avLst/>
            <a:gdLst>
              <a:gd name="T0" fmla="*/ 74 w 86"/>
              <a:gd name="T1" fmla="*/ 63 h 94"/>
              <a:gd name="T2" fmla="*/ 70 w 86"/>
              <a:gd name="T3" fmla="*/ 62 h 94"/>
              <a:gd name="T4" fmla="*/ 72 w 86"/>
              <a:gd name="T5" fmla="*/ 57 h 94"/>
              <a:gd name="T6" fmla="*/ 76 w 86"/>
              <a:gd name="T7" fmla="*/ 53 h 94"/>
              <a:gd name="T8" fmla="*/ 80 w 86"/>
              <a:gd name="T9" fmla="*/ 50 h 94"/>
              <a:gd name="T10" fmla="*/ 83 w 86"/>
              <a:gd name="T11" fmla="*/ 48 h 94"/>
              <a:gd name="T12" fmla="*/ 85 w 86"/>
              <a:gd name="T13" fmla="*/ 49 h 94"/>
              <a:gd name="T14" fmla="*/ 85 w 86"/>
              <a:gd name="T15" fmla="*/ 58 h 94"/>
              <a:gd name="T16" fmla="*/ 85 w 86"/>
              <a:gd name="T17" fmla="*/ 64 h 94"/>
              <a:gd name="T18" fmla="*/ 83 w 86"/>
              <a:gd name="T19" fmla="*/ 68 h 94"/>
              <a:gd name="T20" fmla="*/ 80 w 86"/>
              <a:gd name="T21" fmla="*/ 67 h 94"/>
              <a:gd name="T22" fmla="*/ 65 w 86"/>
              <a:gd name="T23" fmla="*/ 84 h 94"/>
              <a:gd name="T24" fmla="*/ 44 w 86"/>
              <a:gd name="T25" fmla="*/ 93 h 94"/>
              <a:gd name="T26" fmla="*/ 43 w 86"/>
              <a:gd name="T27" fmla="*/ 94 h 94"/>
              <a:gd name="T28" fmla="*/ 41 w 86"/>
              <a:gd name="T29" fmla="*/ 93 h 94"/>
              <a:gd name="T30" fmla="*/ 20 w 86"/>
              <a:gd name="T31" fmla="*/ 84 h 94"/>
              <a:gd name="T32" fmla="*/ 6 w 86"/>
              <a:gd name="T33" fmla="*/ 67 h 94"/>
              <a:gd name="T34" fmla="*/ 3 w 86"/>
              <a:gd name="T35" fmla="*/ 68 h 94"/>
              <a:gd name="T36" fmla="*/ 1 w 86"/>
              <a:gd name="T37" fmla="*/ 64 h 94"/>
              <a:gd name="T38" fmla="*/ 0 w 86"/>
              <a:gd name="T39" fmla="*/ 58 h 94"/>
              <a:gd name="T40" fmla="*/ 0 w 86"/>
              <a:gd name="T41" fmla="*/ 49 h 94"/>
              <a:gd name="T42" fmla="*/ 3 w 86"/>
              <a:gd name="T43" fmla="*/ 48 h 94"/>
              <a:gd name="T44" fmla="*/ 6 w 86"/>
              <a:gd name="T45" fmla="*/ 50 h 94"/>
              <a:gd name="T46" fmla="*/ 9 w 86"/>
              <a:gd name="T47" fmla="*/ 53 h 94"/>
              <a:gd name="T48" fmla="*/ 14 w 86"/>
              <a:gd name="T49" fmla="*/ 57 h 94"/>
              <a:gd name="T50" fmla="*/ 16 w 86"/>
              <a:gd name="T51" fmla="*/ 62 h 94"/>
              <a:gd name="T52" fmla="*/ 12 w 86"/>
              <a:gd name="T53" fmla="*/ 63 h 94"/>
              <a:gd name="T54" fmla="*/ 37 w 86"/>
              <a:gd name="T55" fmla="*/ 78 h 94"/>
              <a:gd name="T56" fmla="*/ 37 w 86"/>
              <a:gd name="T57" fmla="*/ 36 h 94"/>
              <a:gd name="T58" fmla="*/ 27 w 86"/>
              <a:gd name="T59" fmla="*/ 36 h 94"/>
              <a:gd name="T60" fmla="*/ 23 w 86"/>
              <a:gd name="T61" fmla="*/ 38 h 94"/>
              <a:gd name="T62" fmla="*/ 17 w 86"/>
              <a:gd name="T63" fmla="*/ 32 h 94"/>
              <a:gd name="T64" fmla="*/ 23 w 86"/>
              <a:gd name="T65" fmla="*/ 26 h 94"/>
              <a:gd name="T66" fmla="*/ 28 w 86"/>
              <a:gd name="T67" fmla="*/ 28 h 94"/>
              <a:gd name="T68" fmla="*/ 37 w 86"/>
              <a:gd name="T69" fmla="*/ 28 h 94"/>
              <a:gd name="T70" fmla="*/ 37 w 86"/>
              <a:gd name="T71" fmla="*/ 23 h 94"/>
              <a:gd name="T72" fmla="*/ 30 w 86"/>
              <a:gd name="T73" fmla="*/ 12 h 94"/>
              <a:gd name="T74" fmla="*/ 42 w 86"/>
              <a:gd name="T75" fmla="*/ 0 h 94"/>
              <a:gd name="T76" fmla="*/ 55 w 86"/>
              <a:gd name="T77" fmla="*/ 12 h 94"/>
              <a:gd name="T78" fmla="*/ 48 w 86"/>
              <a:gd name="T79" fmla="*/ 23 h 94"/>
              <a:gd name="T80" fmla="*/ 48 w 86"/>
              <a:gd name="T81" fmla="*/ 28 h 94"/>
              <a:gd name="T82" fmla="*/ 57 w 86"/>
              <a:gd name="T83" fmla="*/ 28 h 94"/>
              <a:gd name="T84" fmla="*/ 62 w 86"/>
              <a:gd name="T85" fmla="*/ 26 h 94"/>
              <a:gd name="T86" fmla="*/ 68 w 86"/>
              <a:gd name="T87" fmla="*/ 32 h 94"/>
              <a:gd name="T88" fmla="*/ 62 w 86"/>
              <a:gd name="T89" fmla="*/ 38 h 94"/>
              <a:gd name="T90" fmla="*/ 58 w 86"/>
              <a:gd name="T91" fmla="*/ 36 h 94"/>
              <a:gd name="T92" fmla="*/ 48 w 86"/>
              <a:gd name="T93" fmla="*/ 36 h 94"/>
              <a:gd name="T94" fmla="*/ 48 w 86"/>
              <a:gd name="T95" fmla="*/ 78 h 94"/>
              <a:gd name="T96" fmla="*/ 74 w 86"/>
              <a:gd name="T97" fmla="*/ 63 h 94"/>
              <a:gd name="T98" fmla="*/ 42 w 86"/>
              <a:gd name="T99" fmla="*/ 7 h 94"/>
              <a:gd name="T100" fmla="*/ 38 w 86"/>
              <a:gd name="T101" fmla="*/ 12 h 94"/>
              <a:gd name="T102" fmla="*/ 42 w 86"/>
              <a:gd name="T103" fmla="*/ 17 h 94"/>
              <a:gd name="T104" fmla="*/ 47 w 86"/>
              <a:gd name="T105" fmla="*/ 12 h 94"/>
              <a:gd name="T106" fmla="*/ 42 w 86"/>
              <a:gd name="T107" fmla="*/ 7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6" h="94">
                <a:moveTo>
                  <a:pt x="74" y="63"/>
                </a:moveTo>
                <a:cubicBezTo>
                  <a:pt x="72" y="63"/>
                  <a:pt x="71" y="63"/>
                  <a:pt x="70" y="62"/>
                </a:cubicBezTo>
                <a:cubicBezTo>
                  <a:pt x="69" y="60"/>
                  <a:pt x="71" y="58"/>
                  <a:pt x="72" y="57"/>
                </a:cubicBezTo>
                <a:cubicBezTo>
                  <a:pt x="73" y="56"/>
                  <a:pt x="75" y="54"/>
                  <a:pt x="76" y="53"/>
                </a:cubicBezTo>
                <a:cubicBezTo>
                  <a:pt x="78" y="52"/>
                  <a:pt x="79" y="51"/>
                  <a:pt x="80" y="50"/>
                </a:cubicBezTo>
                <a:cubicBezTo>
                  <a:pt x="81" y="49"/>
                  <a:pt x="82" y="49"/>
                  <a:pt x="83" y="48"/>
                </a:cubicBezTo>
                <a:cubicBezTo>
                  <a:pt x="85" y="49"/>
                  <a:pt x="85" y="49"/>
                  <a:pt x="85" y="49"/>
                </a:cubicBezTo>
                <a:cubicBezTo>
                  <a:pt x="85" y="52"/>
                  <a:pt x="86" y="55"/>
                  <a:pt x="85" y="58"/>
                </a:cubicBezTo>
                <a:cubicBezTo>
                  <a:pt x="85" y="60"/>
                  <a:pt x="85" y="62"/>
                  <a:pt x="85" y="64"/>
                </a:cubicBezTo>
                <a:cubicBezTo>
                  <a:pt x="85" y="65"/>
                  <a:pt x="84" y="67"/>
                  <a:pt x="83" y="68"/>
                </a:cubicBezTo>
                <a:cubicBezTo>
                  <a:pt x="82" y="68"/>
                  <a:pt x="81" y="67"/>
                  <a:pt x="80" y="67"/>
                </a:cubicBezTo>
                <a:cubicBezTo>
                  <a:pt x="77" y="74"/>
                  <a:pt x="72" y="79"/>
                  <a:pt x="65" y="84"/>
                </a:cubicBezTo>
                <a:cubicBezTo>
                  <a:pt x="59" y="88"/>
                  <a:pt x="51" y="90"/>
                  <a:pt x="44" y="93"/>
                </a:cubicBezTo>
                <a:cubicBezTo>
                  <a:pt x="43" y="94"/>
                  <a:pt x="43" y="94"/>
                  <a:pt x="43" y="94"/>
                </a:cubicBezTo>
                <a:cubicBezTo>
                  <a:pt x="41" y="93"/>
                  <a:pt x="41" y="93"/>
                  <a:pt x="41" y="93"/>
                </a:cubicBezTo>
                <a:cubicBezTo>
                  <a:pt x="34" y="90"/>
                  <a:pt x="27" y="88"/>
                  <a:pt x="20" y="84"/>
                </a:cubicBezTo>
                <a:cubicBezTo>
                  <a:pt x="14" y="79"/>
                  <a:pt x="9" y="74"/>
                  <a:pt x="6" y="67"/>
                </a:cubicBezTo>
                <a:cubicBezTo>
                  <a:pt x="5" y="67"/>
                  <a:pt x="4" y="68"/>
                  <a:pt x="3" y="68"/>
                </a:cubicBezTo>
                <a:cubicBezTo>
                  <a:pt x="1" y="67"/>
                  <a:pt x="1" y="65"/>
                  <a:pt x="1" y="64"/>
                </a:cubicBezTo>
                <a:cubicBezTo>
                  <a:pt x="0" y="62"/>
                  <a:pt x="0" y="60"/>
                  <a:pt x="0" y="58"/>
                </a:cubicBezTo>
                <a:cubicBezTo>
                  <a:pt x="0" y="55"/>
                  <a:pt x="0" y="52"/>
                  <a:pt x="0" y="49"/>
                </a:cubicBezTo>
                <a:cubicBezTo>
                  <a:pt x="3" y="48"/>
                  <a:pt x="3" y="48"/>
                  <a:pt x="3" y="48"/>
                </a:cubicBezTo>
                <a:cubicBezTo>
                  <a:pt x="4" y="49"/>
                  <a:pt x="5" y="49"/>
                  <a:pt x="6" y="50"/>
                </a:cubicBezTo>
                <a:cubicBezTo>
                  <a:pt x="7" y="51"/>
                  <a:pt x="8" y="52"/>
                  <a:pt x="9" y="53"/>
                </a:cubicBezTo>
                <a:cubicBezTo>
                  <a:pt x="11" y="54"/>
                  <a:pt x="12" y="56"/>
                  <a:pt x="14" y="57"/>
                </a:cubicBezTo>
                <a:cubicBezTo>
                  <a:pt x="15" y="58"/>
                  <a:pt x="16" y="60"/>
                  <a:pt x="16" y="62"/>
                </a:cubicBezTo>
                <a:cubicBezTo>
                  <a:pt x="15" y="63"/>
                  <a:pt x="14" y="63"/>
                  <a:pt x="12" y="63"/>
                </a:cubicBezTo>
                <a:cubicBezTo>
                  <a:pt x="17" y="71"/>
                  <a:pt x="28" y="76"/>
                  <a:pt x="37" y="78"/>
                </a:cubicBezTo>
                <a:cubicBezTo>
                  <a:pt x="37" y="36"/>
                  <a:pt x="37" y="36"/>
                  <a:pt x="37" y="36"/>
                </a:cubicBezTo>
                <a:cubicBezTo>
                  <a:pt x="27" y="36"/>
                  <a:pt x="27" y="36"/>
                  <a:pt x="27" y="36"/>
                </a:cubicBezTo>
                <a:cubicBezTo>
                  <a:pt x="26" y="37"/>
                  <a:pt x="25" y="38"/>
                  <a:pt x="23" y="38"/>
                </a:cubicBezTo>
                <a:cubicBezTo>
                  <a:pt x="20" y="38"/>
                  <a:pt x="17" y="35"/>
                  <a:pt x="17" y="32"/>
                </a:cubicBezTo>
                <a:cubicBezTo>
                  <a:pt x="17" y="28"/>
                  <a:pt x="20" y="26"/>
                  <a:pt x="23" y="26"/>
                </a:cubicBezTo>
                <a:cubicBezTo>
                  <a:pt x="25" y="26"/>
                  <a:pt x="27" y="27"/>
                  <a:pt x="28" y="28"/>
                </a:cubicBezTo>
                <a:cubicBezTo>
                  <a:pt x="37" y="28"/>
                  <a:pt x="37" y="28"/>
                  <a:pt x="37" y="28"/>
                </a:cubicBezTo>
                <a:cubicBezTo>
                  <a:pt x="37" y="23"/>
                  <a:pt x="37" y="23"/>
                  <a:pt x="37" y="23"/>
                </a:cubicBezTo>
                <a:cubicBezTo>
                  <a:pt x="33" y="21"/>
                  <a:pt x="30" y="17"/>
                  <a:pt x="30" y="12"/>
                </a:cubicBezTo>
                <a:cubicBezTo>
                  <a:pt x="30" y="5"/>
                  <a:pt x="36" y="0"/>
                  <a:pt x="42" y="0"/>
                </a:cubicBezTo>
                <a:cubicBezTo>
                  <a:pt x="49" y="0"/>
                  <a:pt x="55" y="5"/>
                  <a:pt x="55" y="12"/>
                </a:cubicBezTo>
                <a:cubicBezTo>
                  <a:pt x="55" y="17"/>
                  <a:pt x="52" y="21"/>
                  <a:pt x="48" y="23"/>
                </a:cubicBezTo>
                <a:cubicBezTo>
                  <a:pt x="48" y="28"/>
                  <a:pt x="48" y="28"/>
                  <a:pt x="48" y="28"/>
                </a:cubicBezTo>
                <a:cubicBezTo>
                  <a:pt x="57" y="28"/>
                  <a:pt x="57" y="28"/>
                  <a:pt x="57" y="28"/>
                </a:cubicBezTo>
                <a:cubicBezTo>
                  <a:pt x="58" y="27"/>
                  <a:pt x="60" y="26"/>
                  <a:pt x="62" y="26"/>
                </a:cubicBezTo>
                <a:cubicBezTo>
                  <a:pt x="66" y="26"/>
                  <a:pt x="68" y="28"/>
                  <a:pt x="68" y="32"/>
                </a:cubicBezTo>
                <a:cubicBezTo>
                  <a:pt x="68" y="35"/>
                  <a:pt x="66" y="38"/>
                  <a:pt x="62" y="38"/>
                </a:cubicBezTo>
                <a:cubicBezTo>
                  <a:pt x="60" y="38"/>
                  <a:pt x="59" y="37"/>
                  <a:pt x="58" y="36"/>
                </a:cubicBezTo>
                <a:cubicBezTo>
                  <a:pt x="48" y="36"/>
                  <a:pt x="48" y="36"/>
                  <a:pt x="48" y="36"/>
                </a:cubicBezTo>
                <a:cubicBezTo>
                  <a:pt x="48" y="78"/>
                  <a:pt x="48" y="78"/>
                  <a:pt x="48" y="78"/>
                </a:cubicBezTo>
                <a:cubicBezTo>
                  <a:pt x="57" y="76"/>
                  <a:pt x="69" y="72"/>
                  <a:pt x="74" y="63"/>
                </a:cubicBezTo>
                <a:close/>
                <a:moveTo>
                  <a:pt x="42" y="7"/>
                </a:moveTo>
                <a:cubicBezTo>
                  <a:pt x="40" y="7"/>
                  <a:pt x="38" y="9"/>
                  <a:pt x="38" y="12"/>
                </a:cubicBezTo>
                <a:cubicBezTo>
                  <a:pt x="38" y="15"/>
                  <a:pt x="40" y="17"/>
                  <a:pt x="42" y="17"/>
                </a:cubicBezTo>
                <a:cubicBezTo>
                  <a:pt x="45" y="17"/>
                  <a:pt x="47" y="15"/>
                  <a:pt x="47" y="12"/>
                </a:cubicBezTo>
                <a:cubicBezTo>
                  <a:pt x="47" y="9"/>
                  <a:pt x="45" y="7"/>
                  <a:pt x="42" y="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80296" tIns="40148" rIns="80296" bIns="40148"/>
          <a:lstStyle/>
          <a:p>
            <a:endParaRPr lang="zh-CN" altLang="en-US"/>
          </a:p>
        </p:txBody>
      </p:sp>
      <p:sp>
        <p:nvSpPr>
          <p:cNvPr id="19475" name="Freeform 202"/>
          <p:cNvSpPr>
            <a:spLocks noEditPoints="1"/>
          </p:cNvSpPr>
          <p:nvPr/>
        </p:nvSpPr>
        <p:spPr bwMode="auto">
          <a:xfrm>
            <a:off x="673100" y="5511800"/>
            <a:ext cx="331788" cy="319088"/>
          </a:xfrm>
          <a:custGeom>
            <a:avLst/>
            <a:gdLst>
              <a:gd name="T0" fmla="*/ 80 w 198"/>
              <a:gd name="T1" fmla="*/ 39 h 190"/>
              <a:gd name="T2" fmla="*/ 32 w 198"/>
              <a:gd name="T3" fmla="*/ 39 h 190"/>
              <a:gd name="T4" fmla="*/ 24 w 198"/>
              <a:gd name="T5" fmla="*/ 52 h 190"/>
              <a:gd name="T6" fmla="*/ 32 w 198"/>
              <a:gd name="T7" fmla="*/ 65 h 190"/>
              <a:gd name="T8" fmla="*/ 80 w 198"/>
              <a:gd name="T9" fmla="*/ 65 h 190"/>
              <a:gd name="T10" fmla="*/ 80 w 198"/>
              <a:gd name="T11" fmla="*/ 39 h 190"/>
              <a:gd name="T12" fmla="*/ 80 w 198"/>
              <a:gd name="T13" fmla="*/ 39 h 190"/>
              <a:gd name="T14" fmla="*/ 114 w 198"/>
              <a:gd name="T15" fmla="*/ 65 h 190"/>
              <a:gd name="T16" fmla="*/ 170 w 198"/>
              <a:gd name="T17" fmla="*/ 65 h 190"/>
              <a:gd name="T18" fmla="*/ 177 w 198"/>
              <a:gd name="T19" fmla="*/ 65 h 190"/>
              <a:gd name="T20" fmla="*/ 179 w 198"/>
              <a:gd name="T21" fmla="*/ 69 h 190"/>
              <a:gd name="T22" fmla="*/ 194 w 198"/>
              <a:gd name="T23" fmla="*/ 93 h 190"/>
              <a:gd name="T24" fmla="*/ 198 w 198"/>
              <a:gd name="T25" fmla="*/ 99 h 190"/>
              <a:gd name="T26" fmla="*/ 194 w 198"/>
              <a:gd name="T27" fmla="*/ 103 h 190"/>
              <a:gd name="T28" fmla="*/ 179 w 198"/>
              <a:gd name="T29" fmla="*/ 127 h 190"/>
              <a:gd name="T30" fmla="*/ 177 w 198"/>
              <a:gd name="T31" fmla="*/ 134 h 190"/>
              <a:gd name="T32" fmla="*/ 170 w 198"/>
              <a:gd name="T33" fmla="*/ 134 h 190"/>
              <a:gd name="T34" fmla="*/ 114 w 198"/>
              <a:gd name="T35" fmla="*/ 134 h 190"/>
              <a:gd name="T36" fmla="*/ 114 w 198"/>
              <a:gd name="T37" fmla="*/ 164 h 190"/>
              <a:gd name="T38" fmla="*/ 164 w 198"/>
              <a:gd name="T39" fmla="*/ 164 h 190"/>
              <a:gd name="T40" fmla="*/ 164 w 198"/>
              <a:gd name="T41" fmla="*/ 190 h 190"/>
              <a:gd name="T42" fmla="*/ 37 w 198"/>
              <a:gd name="T43" fmla="*/ 190 h 190"/>
              <a:gd name="T44" fmla="*/ 37 w 198"/>
              <a:gd name="T45" fmla="*/ 164 h 190"/>
              <a:gd name="T46" fmla="*/ 82 w 198"/>
              <a:gd name="T47" fmla="*/ 164 h 190"/>
              <a:gd name="T48" fmla="*/ 82 w 198"/>
              <a:gd name="T49" fmla="*/ 86 h 190"/>
              <a:gd name="T50" fmla="*/ 26 w 198"/>
              <a:gd name="T51" fmla="*/ 86 h 190"/>
              <a:gd name="T52" fmla="*/ 19 w 198"/>
              <a:gd name="T53" fmla="*/ 86 h 190"/>
              <a:gd name="T54" fmla="*/ 17 w 198"/>
              <a:gd name="T55" fmla="*/ 80 h 190"/>
              <a:gd name="T56" fmla="*/ 2 w 198"/>
              <a:gd name="T57" fmla="*/ 56 h 190"/>
              <a:gd name="T58" fmla="*/ 0 w 198"/>
              <a:gd name="T59" fmla="*/ 52 h 190"/>
              <a:gd name="T60" fmla="*/ 2 w 198"/>
              <a:gd name="T61" fmla="*/ 45 h 190"/>
              <a:gd name="T62" fmla="*/ 17 w 198"/>
              <a:gd name="T63" fmla="*/ 21 h 190"/>
              <a:gd name="T64" fmla="*/ 19 w 198"/>
              <a:gd name="T65" fmla="*/ 17 h 190"/>
              <a:gd name="T66" fmla="*/ 26 w 198"/>
              <a:gd name="T67" fmla="*/ 17 h 190"/>
              <a:gd name="T68" fmla="*/ 82 w 198"/>
              <a:gd name="T69" fmla="*/ 17 h 190"/>
              <a:gd name="T70" fmla="*/ 82 w 198"/>
              <a:gd name="T71" fmla="*/ 13 h 190"/>
              <a:gd name="T72" fmla="*/ 99 w 198"/>
              <a:gd name="T73" fmla="*/ 0 h 190"/>
              <a:gd name="T74" fmla="*/ 114 w 198"/>
              <a:gd name="T75" fmla="*/ 13 h 190"/>
              <a:gd name="T76" fmla="*/ 114 w 198"/>
              <a:gd name="T77" fmla="*/ 65 h 190"/>
              <a:gd name="T78" fmla="*/ 114 w 198"/>
              <a:gd name="T79" fmla="*/ 65 h 190"/>
              <a:gd name="T80" fmla="*/ 166 w 198"/>
              <a:gd name="T81" fmla="*/ 84 h 190"/>
              <a:gd name="T82" fmla="*/ 116 w 198"/>
              <a:gd name="T83" fmla="*/ 84 h 190"/>
              <a:gd name="T84" fmla="*/ 116 w 198"/>
              <a:gd name="T85" fmla="*/ 112 h 190"/>
              <a:gd name="T86" fmla="*/ 166 w 198"/>
              <a:gd name="T87" fmla="*/ 112 h 190"/>
              <a:gd name="T88" fmla="*/ 175 w 198"/>
              <a:gd name="T89" fmla="*/ 99 h 190"/>
              <a:gd name="T90" fmla="*/ 166 w 198"/>
              <a:gd name="T91" fmla="*/ 84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98" h="190">
                <a:moveTo>
                  <a:pt x="80" y="39"/>
                </a:moveTo>
                <a:lnTo>
                  <a:pt x="32" y="39"/>
                </a:lnTo>
                <a:lnTo>
                  <a:pt x="24" y="52"/>
                </a:lnTo>
                <a:lnTo>
                  <a:pt x="32" y="65"/>
                </a:lnTo>
                <a:lnTo>
                  <a:pt x="80" y="65"/>
                </a:lnTo>
                <a:lnTo>
                  <a:pt x="80" y="39"/>
                </a:lnTo>
                <a:close/>
                <a:moveTo>
                  <a:pt x="114" y="65"/>
                </a:moveTo>
                <a:lnTo>
                  <a:pt x="170" y="65"/>
                </a:lnTo>
                <a:lnTo>
                  <a:pt x="177" y="65"/>
                </a:lnTo>
                <a:lnTo>
                  <a:pt x="179" y="69"/>
                </a:lnTo>
                <a:lnTo>
                  <a:pt x="194" y="93"/>
                </a:lnTo>
                <a:lnTo>
                  <a:pt x="198" y="99"/>
                </a:lnTo>
                <a:lnTo>
                  <a:pt x="194" y="103"/>
                </a:lnTo>
                <a:lnTo>
                  <a:pt x="179" y="127"/>
                </a:lnTo>
                <a:lnTo>
                  <a:pt x="177" y="134"/>
                </a:lnTo>
                <a:lnTo>
                  <a:pt x="170" y="134"/>
                </a:lnTo>
                <a:lnTo>
                  <a:pt x="114" y="134"/>
                </a:lnTo>
                <a:lnTo>
                  <a:pt x="114" y="164"/>
                </a:lnTo>
                <a:lnTo>
                  <a:pt x="164" y="164"/>
                </a:lnTo>
                <a:lnTo>
                  <a:pt x="164" y="190"/>
                </a:lnTo>
                <a:lnTo>
                  <a:pt x="37" y="190"/>
                </a:lnTo>
                <a:lnTo>
                  <a:pt x="37" y="164"/>
                </a:lnTo>
                <a:lnTo>
                  <a:pt x="82" y="164"/>
                </a:lnTo>
                <a:lnTo>
                  <a:pt x="82" y="86"/>
                </a:lnTo>
                <a:lnTo>
                  <a:pt x="26" y="86"/>
                </a:lnTo>
                <a:lnTo>
                  <a:pt x="19" y="86"/>
                </a:lnTo>
                <a:lnTo>
                  <a:pt x="17" y="80"/>
                </a:lnTo>
                <a:lnTo>
                  <a:pt x="2" y="56"/>
                </a:lnTo>
                <a:lnTo>
                  <a:pt x="0" y="52"/>
                </a:lnTo>
                <a:lnTo>
                  <a:pt x="2" y="45"/>
                </a:lnTo>
                <a:lnTo>
                  <a:pt x="17" y="21"/>
                </a:lnTo>
                <a:lnTo>
                  <a:pt x="19" y="17"/>
                </a:lnTo>
                <a:lnTo>
                  <a:pt x="26" y="17"/>
                </a:lnTo>
                <a:lnTo>
                  <a:pt x="82" y="17"/>
                </a:lnTo>
                <a:lnTo>
                  <a:pt x="82" y="13"/>
                </a:lnTo>
                <a:lnTo>
                  <a:pt x="99" y="0"/>
                </a:lnTo>
                <a:lnTo>
                  <a:pt x="114" y="13"/>
                </a:lnTo>
                <a:lnTo>
                  <a:pt x="114" y="65"/>
                </a:lnTo>
                <a:close/>
                <a:moveTo>
                  <a:pt x="166" y="84"/>
                </a:moveTo>
                <a:lnTo>
                  <a:pt x="116" y="84"/>
                </a:lnTo>
                <a:lnTo>
                  <a:pt x="116" y="112"/>
                </a:lnTo>
                <a:lnTo>
                  <a:pt x="166" y="112"/>
                </a:lnTo>
                <a:lnTo>
                  <a:pt x="175" y="99"/>
                </a:lnTo>
                <a:lnTo>
                  <a:pt x="166" y="84"/>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80296" tIns="40148" rIns="80296" bIns="40148"/>
          <a:lstStyle/>
          <a:p>
            <a:endParaRPr lang="zh-CN" alt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图片 42"/>
          <p:cNvPicPr>
            <a:picLocks noChangeAspect="1" noChangeArrowheads="1"/>
          </p:cNvPicPr>
          <p:nvPr/>
        </p:nvPicPr>
        <p:blipFill>
          <a:blip r:embed="rId2">
            <a:extLst>
              <a:ext uri="{28A0092B-C50C-407E-A947-70E740481C1C}">
                <a14:useLocalDpi xmlns:a14="http://schemas.microsoft.com/office/drawing/2010/main" val="0"/>
              </a:ext>
            </a:extLst>
          </a:blip>
          <a:srcRect l="238" t="34074" r="-238" b="33122"/>
          <a:stretch>
            <a:fillRect/>
          </a:stretch>
        </p:blipFill>
        <p:spPr bwMode="auto">
          <a:xfrm>
            <a:off x="-3175" y="0"/>
            <a:ext cx="12274550" cy="2265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3" name="矩形 44"/>
          <p:cNvSpPr>
            <a:spLocks noChangeArrowheads="1"/>
          </p:cNvSpPr>
          <p:nvPr/>
        </p:nvSpPr>
        <p:spPr bwMode="auto">
          <a:xfrm>
            <a:off x="1588" y="2474913"/>
            <a:ext cx="12192000" cy="134937"/>
          </a:xfrm>
          <a:prstGeom prst="rect">
            <a:avLst/>
          </a:prstGeom>
          <a:solidFill>
            <a:srgbClr val="0A1E2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cxnSp>
        <p:nvCxnSpPr>
          <p:cNvPr id="20484" name="Straight Connector 36"/>
          <p:cNvCxnSpPr>
            <a:cxnSpLocks noChangeShapeType="1"/>
          </p:cNvCxnSpPr>
          <p:nvPr/>
        </p:nvCxnSpPr>
        <p:spPr bwMode="auto">
          <a:xfrm>
            <a:off x="4449763" y="2840038"/>
            <a:ext cx="0" cy="3525837"/>
          </a:xfrm>
          <a:prstGeom prst="line">
            <a:avLst/>
          </a:prstGeom>
          <a:noFill/>
          <a:ln w="12700" cmpd="sng">
            <a:solidFill>
              <a:srgbClr val="ADBACA"/>
            </a:solidFill>
            <a:round/>
            <a:headEnd/>
            <a:tailEnd/>
          </a:ln>
          <a:extLst>
            <a:ext uri="{909E8E84-426E-40DD-AFC4-6F175D3DCCD1}">
              <a14:hiddenFill xmlns:a14="http://schemas.microsoft.com/office/drawing/2010/main">
                <a:noFill/>
              </a14:hiddenFill>
            </a:ext>
          </a:extLst>
        </p:spPr>
      </p:cxnSp>
      <p:cxnSp>
        <p:nvCxnSpPr>
          <p:cNvPr id="20485" name="Straight Connector 42"/>
          <p:cNvCxnSpPr>
            <a:cxnSpLocks noChangeShapeType="1"/>
          </p:cNvCxnSpPr>
          <p:nvPr/>
        </p:nvCxnSpPr>
        <p:spPr bwMode="auto">
          <a:xfrm>
            <a:off x="7645400" y="2840038"/>
            <a:ext cx="0" cy="3525837"/>
          </a:xfrm>
          <a:prstGeom prst="line">
            <a:avLst/>
          </a:prstGeom>
          <a:noFill/>
          <a:ln w="12700" cmpd="sng">
            <a:solidFill>
              <a:srgbClr val="ADBACA"/>
            </a:solidFill>
            <a:round/>
            <a:headEnd/>
            <a:tailEnd/>
          </a:ln>
          <a:extLst>
            <a:ext uri="{909E8E84-426E-40DD-AFC4-6F175D3DCCD1}">
              <a14:hiddenFill xmlns:a14="http://schemas.microsoft.com/office/drawing/2010/main">
                <a:noFill/>
              </a14:hiddenFill>
            </a:ext>
          </a:extLst>
        </p:spPr>
      </p:cxnSp>
      <p:sp>
        <p:nvSpPr>
          <p:cNvPr id="20486" name="Oval 6"/>
          <p:cNvSpPr>
            <a:spLocks noChangeArrowheads="1"/>
          </p:cNvSpPr>
          <p:nvPr/>
        </p:nvSpPr>
        <p:spPr bwMode="auto">
          <a:xfrm>
            <a:off x="2235200" y="2982913"/>
            <a:ext cx="1357313" cy="1355725"/>
          </a:xfrm>
          <a:prstGeom prst="ellipse">
            <a:avLst/>
          </a:prstGeom>
          <a:solidFill>
            <a:srgbClr val="BF212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en-US" altLang="zh-CN" sz="2800" b="1">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20487" name="Oval 23"/>
          <p:cNvSpPr>
            <a:spLocks noChangeArrowheads="1"/>
          </p:cNvSpPr>
          <p:nvPr/>
        </p:nvSpPr>
        <p:spPr bwMode="auto">
          <a:xfrm>
            <a:off x="5403850" y="2981325"/>
            <a:ext cx="1355725" cy="1358900"/>
          </a:xfrm>
          <a:prstGeom prst="ellipse">
            <a:avLst/>
          </a:prstGeom>
          <a:solidFill>
            <a:srgbClr val="0A1E2C"/>
          </a:solidFill>
          <a:ln>
            <a:noFill/>
          </a:ln>
          <a:extLst>
            <a:ext uri="{91240B29-F687-4F45-9708-019B960494DF}">
              <a14:hiddenLine xmlns:a14="http://schemas.microsoft.com/office/drawing/2010/main" w="9525">
                <a:solidFill>
                  <a:srgbClr val="000000"/>
                </a:solidFill>
                <a:round/>
                <a:headEnd/>
                <a:tailEnd/>
              </a14:hiddenLine>
            </a:ext>
          </a:extLst>
        </p:spPr>
        <p:txBody>
          <a:bodyPr lIns="76200" tIns="609442" rIns="76201" bIns="609441"/>
          <a:lstStyle>
            <a:lvl1pPr defTabSz="533400">
              <a:defRPr>
                <a:solidFill>
                  <a:schemeClr val="tx1"/>
                </a:solidFill>
                <a:latin typeface="Calibri" panose="020F0502020204030204" pitchFamily="34" charset="0"/>
                <a:ea typeface="宋体" panose="02010600030101010101" pitchFamily="2" charset="-122"/>
              </a:defRPr>
            </a:lvl1pPr>
            <a:lvl2pPr marL="742950" indent="-285750" defTabSz="533400">
              <a:defRPr>
                <a:solidFill>
                  <a:schemeClr val="tx1"/>
                </a:solidFill>
                <a:latin typeface="Calibri" panose="020F0502020204030204" pitchFamily="34" charset="0"/>
                <a:ea typeface="宋体" panose="02010600030101010101" pitchFamily="2" charset="-122"/>
              </a:defRPr>
            </a:lvl2pPr>
            <a:lvl3pPr marL="1143000" indent="-228600" defTabSz="533400">
              <a:defRPr>
                <a:solidFill>
                  <a:schemeClr val="tx1"/>
                </a:solidFill>
                <a:latin typeface="Calibri" panose="020F0502020204030204" pitchFamily="34" charset="0"/>
                <a:ea typeface="宋体" panose="02010600030101010101" pitchFamily="2" charset="-122"/>
              </a:defRPr>
            </a:lvl3pPr>
            <a:lvl4pPr marL="1600200" indent="-228600" defTabSz="533400">
              <a:defRPr>
                <a:solidFill>
                  <a:schemeClr val="tx1"/>
                </a:solidFill>
                <a:latin typeface="Calibri" panose="020F0502020204030204" pitchFamily="34" charset="0"/>
                <a:ea typeface="宋体" panose="02010600030101010101" pitchFamily="2" charset="-122"/>
              </a:defRPr>
            </a:lvl4pPr>
            <a:lvl5pPr marL="2057400" indent="-228600" defTabSz="533400">
              <a:defRPr>
                <a:solidFill>
                  <a:schemeClr val="tx1"/>
                </a:solidFill>
                <a:latin typeface="Calibri" panose="020F0502020204030204" pitchFamily="34" charset="0"/>
                <a:ea typeface="宋体" panose="02010600030101010101" pitchFamily="2" charset="-122"/>
              </a:defRPr>
            </a:lvl5pPr>
            <a:lvl6pPr marL="2514600" indent="-228600" defTabSz="5334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5334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5334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5334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lnSpc>
                <a:spcPct val="90000"/>
              </a:lnSpc>
              <a:spcAft>
                <a:spcPct val="35000"/>
              </a:spcAft>
            </a:pPr>
            <a:endParaRPr lang="en-US" altLang="zh-CN">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20488" name="Oval 39"/>
          <p:cNvSpPr>
            <a:spLocks noChangeArrowheads="1"/>
          </p:cNvSpPr>
          <p:nvPr/>
        </p:nvSpPr>
        <p:spPr bwMode="auto">
          <a:xfrm>
            <a:off x="8602663" y="2981325"/>
            <a:ext cx="1355725" cy="1358900"/>
          </a:xfrm>
          <a:prstGeom prst="ellipse">
            <a:avLst/>
          </a:prstGeom>
          <a:solidFill>
            <a:srgbClr val="BF212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en-US" altLang="zh-CN" sz="2800" b="1">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pic>
        <p:nvPicPr>
          <p:cNvPr id="20489" name="组合 6"/>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9788" y="3444875"/>
            <a:ext cx="377825" cy="42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90" name="组合 10"/>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13838" y="3492500"/>
            <a:ext cx="358775" cy="420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91" name="组合 13"/>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00338" y="3444875"/>
            <a:ext cx="427037" cy="420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92" name="矩形 17"/>
          <p:cNvSpPr>
            <a:spLocks noChangeArrowheads="1"/>
          </p:cNvSpPr>
          <p:nvPr/>
        </p:nvSpPr>
        <p:spPr bwMode="auto">
          <a:xfrm>
            <a:off x="1943100" y="4991100"/>
            <a:ext cx="2078038" cy="77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lnSpc>
                <a:spcPct val="120000"/>
              </a:lnSpc>
              <a:spcBef>
                <a:spcPct val="20000"/>
              </a:spcBef>
            </a:pPr>
            <a:r>
              <a:rPr lang="en-US" altLang="zh-CN" sz="1400">
                <a:solidFill>
                  <a:srgbClr val="445469"/>
                </a:solidFill>
                <a:latin typeface="Arial" panose="020B0604020202020204" pitchFamily="34" charset="0"/>
                <a:ea typeface="微软雅黑" panose="020B0503020204020204" pitchFamily="34" charset="-122"/>
                <a:sym typeface="Arial" panose="020B0604020202020204" pitchFamily="34" charset="0"/>
              </a:rPr>
              <a:t>Add your words here</a:t>
            </a:r>
            <a:r>
              <a:rPr lang="zh-CN" altLang="en-US" sz="1400">
                <a:solidFill>
                  <a:srgbClr val="445469"/>
                </a:solidFill>
                <a:latin typeface="Arial" panose="020B0604020202020204" pitchFamily="34" charset="0"/>
                <a:ea typeface="微软雅黑" panose="020B0503020204020204" pitchFamily="34" charset="-122"/>
                <a:sym typeface="Arial" panose="020B0604020202020204" pitchFamily="34" charset="0"/>
              </a:rPr>
              <a:t>，</a:t>
            </a:r>
            <a:r>
              <a:rPr lang="en-US" altLang="zh-CN" sz="1400">
                <a:solidFill>
                  <a:srgbClr val="445469"/>
                </a:solidFill>
                <a:latin typeface="Arial" panose="020B0604020202020204" pitchFamily="34" charset="0"/>
                <a:ea typeface="微软雅黑" panose="020B0503020204020204" pitchFamily="34" charset="-122"/>
                <a:sym typeface="Arial" panose="020B0604020202020204" pitchFamily="34" charset="0"/>
              </a:rPr>
              <a:t>according to your need to draw the text box size</a:t>
            </a:r>
            <a:r>
              <a:rPr lang="zh-CN" altLang="en-US" sz="1400">
                <a:solidFill>
                  <a:srgbClr val="445469"/>
                </a:solidFill>
                <a:latin typeface="Arial" panose="020B0604020202020204" pitchFamily="34" charset="0"/>
                <a:ea typeface="微软雅黑" panose="020B0503020204020204" pitchFamily="34" charset="-122"/>
                <a:sym typeface="Arial" panose="020B0604020202020204" pitchFamily="34" charset="0"/>
              </a:rPr>
              <a:t>。</a:t>
            </a:r>
            <a:endParaRPr lang="en-US" altLang="zh-CN" sz="1400">
              <a:solidFill>
                <a:srgbClr val="445469"/>
              </a:solidFill>
              <a:latin typeface="Arial" panose="020B0604020202020204" pitchFamily="34" charset="0"/>
              <a:ea typeface="微软雅黑" panose="020B0503020204020204" pitchFamily="34" charset="-122"/>
              <a:sym typeface="Arial" panose="020B0604020202020204" pitchFamily="34" charset="0"/>
            </a:endParaRPr>
          </a:p>
        </p:txBody>
      </p:sp>
      <p:sp>
        <p:nvSpPr>
          <p:cNvPr id="20493" name="TextBox 13"/>
          <p:cNvSpPr txBox="1">
            <a:spLocks noChangeArrowheads="1"/>
          </p:cNvSpPr>
          <p:nvPr/>
        </p:nvSpPr>
        <p:spPr bwMode="auto">
          <a:xfrm>
            <a:off x="2333625" y="4608513"/>
            <a:ext cx="1295400"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spcBef>
                <a:spcPct val="20000"/>
              </a:spcBef>
            </a:pPr>
            <a:r>
              <a:rPr lang="zh-CN" altLang="en-US" sz="1600" b="1">
                <a:solidFill>
                  <a:srgbClr val="445469"/>
                </a:solidFill>
                <a:latin typeface="Arial" panose="020B0604020202020204" pitchFamily="34" charset="0"/>
                <a:ea typeface="微软雅黑" panose="020B0503020204020204" pitchFamily="34" charset="-122"/>
                <a:sym typeface="Arial" panose="020B0604020202020204" pitchFamily="34" charset="0"/>
              </a:rPr>
              <a:t>文化定义</a:t>
            </a:r>
            <a:endParaRPr lang="en-US" altLang="zh-CN" sz="1600" b="1">
              <a:solidFill>
                <a:srgbClr val="445469"/>
              </a:solidFill>
              <a:latin typeface="Arial" panose="020B0604020202020204" pitchFamily="34" charset="0"/>
              <a:ea typeface="微软雅黑" panose="020B0503020204020204" pitchFamily="34" charset="-122"/>
              <a:sym typeface="Arial" panose="020B0604020202020204" pitchFamily="34" charset="0"/>
            </a:endParaRPr>
          </a:p>
        </p:txBody>
      </p:sp>
      <p:sp>
        <p:nvSpPr>
          <p:cNvPr id="20494" name="矩形 19"/>
          <p:cNvSpPr>
            <a:spLocks noChangeArrowheads="1"/>
          </p:cNvSpPr>
          <p:nvPr/>
        </p:nvSpPr>
        <p:spPr bwMode="auto">
          <a:xfrm>
            <a:off x="5006975" y="4991100"/>
            <a:ext cx="2078038" cy="77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lnSpc>
                <a:spcPct val="120000"/>
              </a:lnSpc>
              <a:spcBef>
                <a:spcPct val="20000"/>
              </a:spcBef>
            </a:pPr>
            <a:r>
              <a:rPr lang="en-US" altLang="zh-CN" sz="1400">
                <a:solidFill>
                  <a:srgbClr val="445469"/>
                </a:solidFill>
                <a:latin typeface="Arial" panose="020B0604020202020204" pitchFamily="34" charset="0"/>
                <a:ea typeface="微软雅黑" panose="020B0503020204020204" pitchFamily="34" charset="-122"/>
                <a:sym typeface="Arial" panose="020B0604020202020204" pitchFamily="34" charset="0"/>
              </a:rPr>
              <a:t>Add your words here</a:t>
            </a:r>
            <a:r>
              <a:rPr lang="zh-CN" altLang="en-US" sz="1400">
                <a:solidFill>
                  <a:srgbClr val="445469"/>
                </a:solidFill>
                <a:latin typeface="Arial" panose="020B0604020202020204" pitchFamily="34" charset="0"/>
                <a:ea typeface="微软雅黑" panose="020B0503020204020204" pitchFamily="34" charset="-122"/>
                <a:sym typeface="Arial" panose="020B0604020202020204" pitchFamily="34" charset="0"/>
              </a:rPr>
              <a:t>，</a:t>
            </a:r>
            <a:r>
              <a:rPr lang="en-US" altLang="zh-CN" sz="1400">
                <a:solidFill>
                  <a:srgbClr val="445469"/>
                </a:solidFill>
                <a:latin typeface="Arial" panose="020B0604020202020204" pitchFamily="34" charset="0"/>
                <a:ea typeface="微软雅黑" panose="020B0503020204020204" pitchFamily="34" charset="-122"/>
                <a:sym typeface="Arial" panose="020B0604020202020204" pitchFamily="34" charset="0"/>
              </a:rPr>
              <a:t>according to your need to draw the text box size</a:t>
            </a:r>
            <a:r>
              <a:rPr lang="zh-CN" altLang="en-US" sz="1400">
                <a:solidFill>
                  <a:srgbClr val="445469"/>
                </a:solidFill>
                <a:latin typeface="Arial" panose="020B0604020202020204" pitchFamily="34" charset="0"/>
                <a:ea typeface="微软雅黑" panose="020B0503020204020204" pitchFamily="34" charset="-122"/>
                <a:sym typeface="Arial" panose="020B0604020202020204" pitchFamily="34" charset="0"/>
              </a:rPr>
              <a:t>。</a:t>
            </a:r>
            <a:endParaRPr lang="en-US" altLang="zh-CN" sz="1400">
              <a:solidFill>
                <a:srgbClr val="445469"/>
              </a:solidFill>
              <a:latin typeface="Arial" panose="020B0604020202020204" pitchFamily="34" charset="0"/>
              <a:ea typeface="微软雅黑" panose="020B0503020204020204" pitchFamily="34" charset="-122"/>
              <a:sym typeface="Arial" panose="020B0604020202020204" pitchFamily="34" charset="0"/>
            </a:endParaRPr>
          </a:p>
        </p:txBody>
      </p:sp>
      <p:sp>
        <p:nvSpPr>
          <p:cNvPr id="20495" name="TextBox 13"/>
          <p:cNvSpPr txBox="1">
            <a:spLocks noChangeArrowheads="1"/>
          </p:cNvSpPr>
          <p:nvPr/>
        </p:nvSpPr>
        <p:spPr bwMode="auto">
          <a:xfrm>
            <a:off x="5399088" y="4608513"/>
            <a:ext cx="1293812"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spcBef>
                <a:spcPct val="20000"/>
              </a:spcBef>
            </a:pPr>
            <a:r>
              <a:rPr lang="zh-CN" altLang="en-US" sz="1600" b="1">
                <a:solidFill>
                  <a:srgbClr val="445469"/>
                </a:solidFill>
                <a:latin typeface="Arial" panose="020B0604020202020204" pitchFamily="34" charset="0"/>
                <a:ea typeface="微软雅黑" panose="020B0503020204020204" pitchFamily="34" charset="-122"/>
                <a:sym typeface="Arial" panose="020B0604020202020204" pitchFamily="34" charset="0"/>
              </a:rPr>
              <a:t>文化结构</a:t>
            </a:r>
            <a:endParaRPr lang="en-US" altLang="zh-CN" sz="1600" b="1">
              <a:solidFill>
                <a:srgbClr val="445469"/>
              </a:solidFill>
              <a:latin typeface="Arial" panose="020B0604020202020204" pitchFamily="34" charset="0"/>
              <a:ea typeface="微软雅黑" panose="020B0503020204020204" pitchFamily="34" charset="-122"/>
              <a:sym typeface="Arial" panose="020B0604020202020204" pitchFamily="34" charset="0"/>
            </a:endParaRPr>
          </a:p>
        </p:txBody>
      </p:sp>
      <p:sp>
        <p:nvSpPr>
          <p:cNvPr id="20496" name="矩形 21"/>
          <p:cNvSpPr>
            <a:spLocks noChangeArrowheads="1"/>
          </p:cNvSpPr>
          <p:nvPr/>
        </p:nvSpPr>
        <p:spPr bwMode="auto">
          <a:xfrm>
            <a:off x="8205788" y="4991100"/>
            <a:ext cx="2078037" cy="77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lnSpc>
                <a:spcPct val="120000"/>
              </a:lnSpc>
              <a:spcBef>
                <a:spcPct val="20000"/>
              </a:spcBef>
            </a:pPr>
            <a:r>
              <a:rPr lang="en-US" altLang="zh-CN" sz="1400">
                <a:solidFill>
                  <a:srgbClr val="445469"/>
                </a:solidFill>
                <a:latin typeface="Arial" panose="020B0604020202020204" pitchFamily="34" charset="0"/>
                <a:ea typeface="微软雅黑" panose="020B0503020204020204" pitchFamily="34" charset="-122"/>
                <a:sym typeface="Arial" panose="020B0604020202020204" pitchFamily="34" charset="0"/>
              </a:rPr>
              <a:t>Add your words here</a:t>
            </a:r>
            <a:r>
              <a:rPr lang="zh-CN" altLang="en-US" sz="1400">
                <a:solidFill>
                  <a:srgbClr val="445469"/>
                </a:solidFill>
                <a:latin typeface="Arial" panose="020B0604020202020204" pitchFamily="34" charset="0"/>
                <a:ea typeface="微软雅黑" panose="020B0503020204020204" pitchFamily="34" charset="-122"/>
                <a:sym typeface="Arial" panose="020B0604020202020204" pitchFamily="34" charset="0"/>
              </a:rPr>
              <a:t>，</a:t>
            </a:r>
            <a:r>
              <a:rPr lang="en-US" altLang="zh-CN" sz="1400">
                <a:solidFill>
                  <a:srgbClr val="445469"/>
                </a:solidFill>
                <a:latin typeface="Arial" panose="020B0604020202020204" pitchFamily="34" charset="0"/>
                <a:ea typeface="微软雅黑" panose="020B0503020204020204" pitchFamily="34" charset="-122"/>
                <a:sym typeface="Arial" panose="020B0604020202020204" pitchFamily="34" charset="0"/>
              </a:rPr>
              <a:t>according to your need to draw the text box size</a:t>
            </a:r>
            <a:r>
              <a:rPr lang="zh-CN" altLang="en-US" sz="1400">
                <a:solidFill>
                  <a:srgbClr val="445469"/>
                </a:solidFill>
                <a:latin typeface="Arial" panose="020B0604020202020204" pitchFamily="34" charset="0"/>
                <a:ea typeface="微软雅黑" panose="020B0503020204020204" pitchFamily="34" charset="-122"/>
                <a:sym typeface="Arial" panose="020B0604020202020204" pitchFamily="34" charset="0"/>
              </a:rPr>
              <a:t>。</a:t>
            </a:r>
            <a:endParaRPr lang="en-US" altLang="zh-CN" sz="1400">
              <a:solidFill>
                <a:srgbClr val="445469"/>
              </a:solidFill>
              <a:latin typeface="Arial" panose="020B0604020202020204" pitchFamily="34" charset="0"/>
              <a:ea typeface="微软雅黑" panose="020B0503020204020204" pitchFamily="34" charset="-122"/>
              <a:sym typeface="Arial" panose="020B0604020202020204" pitchFamily="34" charset="0"/>
            </a:endParaRPr>
          </a:p>
        </p:txBody>
      </p:sp>
      <p:sp>
        <p:nvSpPr>
          <p:cNvPr id="20497" name="TextBox 13"/>
          <p:cNvSpPr txBox="1">
            <a:spLocks noChangeArrowheads="1"/>
          </p:cNvSpPr>
          <p:nvPr/>
        </p:nvSpPr>
        <p:spPr bwMode="auto">
          <a:xfrm>
            <a:off x="8597900" y="4608513"/>
            <a:ext cx="1293813"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spcBef>
                <a:spcPct val="20000"/>
              </a:spcBef>
            </a:pPr>
            <a:r>
              <a:rPr lang="zh-CN" altLang="en-US" sz="1600" b="1">
                <a:solidFill>
                  <a:srgbClr val="445469"/>
                </a:solidFill>
                <a:latin typeface="Arial" panose="020B0604020202020204" pitchFamily="34" charset="0"/>
                <a:ea typeface="微软雅黑" panose="020B0503020204020204" pitchFamily="34" charset="-122"/>
                <a:sym typeface="Arial" panose="020B0604020202020204" pitchFamily="34" charset="0"/>
              </a:rPr>
              <a:t>文化作用</a:t>
            </a:r>
            <a:endParaRPr lang="en-US" altLang="zh-CN" sz="1600" b="1">
              <a:solidFill>
                <a:srgbClr val="445469"/>
              </a:solidFill>
              <a:latin typeface="Arial" panose="020B0604020202020204" pitchFamily="34" charset="0"/>
              <a:ea typeface="微软雅黑" panose="020B0503020204020204" pitchFamily="34" charset="-122"/>
              <a:sym typeface="Arial" panose="020B0604020202020204" pitchFamily="34" charset="0"/>
            </a:endParaRPr>
          </a:p>
        </p:txBody>
      </p:sp>
      <p:sp>
        <p:nvSpPr>
          <p:cNvPr id="20498" name="矩形 43"/>
          <p:cNvSpPr>
            <a:spLocks noChangeArrowheads="1"/>
          </p:cNvSpPr>
          <p:nvPr/>
        </p:nvSpPr>
        <p:spPr bwMode="auto">
          <a:xfrm>
            <a:off x="0" y="2249488"/>
            <a:ext cx="12192000" cy="188912"/>
          </a:xfrm>
          <a:prstGeom prst="rect">
            <a:avLst/>
          </a:prstGeom>
          <a:solidFill>
            <a:srgbClr val="BF212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图片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07" name="矩形 9"/>
          <p:cNvSpPr>
            <a:spLocks noChangeArrowheads="1"/>
          </p:cNvSpPr>
          <p:nvPr/>
        </p:nvSpPr>
        <p:spPr bwMode="auto">
          <a:xfrm>
            <a:off x="0" y="0"/>
            <a:ext cx="12192000" cy="6858000"/>
          </a:xfrm>
          <a:prstGeom prst="rect">
            <a:avLst/>
          </a:prstGeom>
          <a:solidFill>
            <a:schemeClr val="tx1">
              <a:alpha val="53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pic>
        <p:nvPicPr>
          <p:cNvPr id="21508" name="图片 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62675" y="1925638"/>
            <a:ext cx="6029325" cy="272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09" name="AutoShape 1"/>
          <p:cNvSpPr>
            <a:spLocks/>
          </p:cNvSpPr>
          <p:nvPr/>
        </p:nvSpPr>
        <p:spPr bwMode="auto">
          <a:xfrm>
            <a:off x="-28575" y="1927225"/>
            <a:ext cx="6192838" cy="2720975"/>
          </a:xfrm>
          <a:custGeom>
            <a:avLst/>
            <a:gdLst>
              <a:gd name="T0" fmla="*/ 0 w 21600"/>
              <a:gd name="T1" fmla="*/ 0 h 21600"/>
              <a:gd name="T2" fmla="*/ 21599 w 21600"/>
              <a:gd name="T3" fmla="*/ 0 h 21600"/>
              <a:gd name="T4" fmla="*/ 21599 w 21600"/>
              <a:gd name="T5" fmla="*/ 21600 h 21600"/>
              <a:gd name="T6" fmla="*/ 0 w 21600"/>
              <a:gd name="T7" fmla="*/ 21600 h 21600"/>
              <a:gd name="T8" fmla="*/ 0 w 21600"/>
              <a:gd name="T9" fmla="*/ 0 h 21600"/>
            </a:gdLst>
            <a:ahLst/>
            <a:cxnLst>
              <a:cxn ang="0">
                <a:pos x="T0" y="T1"/>
              </a:cxn>
              <a:cxn ang="0">
                <a:pos x="T2" y="T3"/>
              </a:cxn>
              <a:cxn ang="0">
                <a:pos x="T4" y="T5"/>
              </a:cxn>
              <a:cxn ang="0">
                <a:pos x="T6" y="T7"/>
              </a:cxn>
              <a:cxn ang="0">
                <a:pos x="T8" y="T9"/>
              </a:cxn>
            </a:cxnLst>
            <a:rect l="0" t="0" r="r" b="b"/>
            <a:pathLst>
              <a:path w="21600" h="21600">
                <a:moveTo>
                  <a:pt x="0" y="0"/>
                </a:moveTo>
                <a:lnTo>
                  <a:pt x="21599" y="0"/>
                </a:lnTo>
                <a:lnTo>
                  <a:pt x="21599" y="21600"/>
                </a:lnTo>
                <a:lnTo>
                  <a:pt x="0" y="21600"/>
                </a:lnTo>
                <a:lnTo>
                  <a:pt x="0" y="0"/>
                </a:lnTo>
                <a:close/>
              </a:path>
            </a:pathLst>
          </a:custGeom>
          <a:solidFill>
            <a:srgbClr val="BF2121"/>
          </a:solidFill>
          <a:ln w="25400" cap="flat" cmpd="sng">
            <a:solidFill>
              <a:srgbClr val="000000">
                <a:alpha val="0"/>
              </a:srgbClr>
            </a:solidFill>
            <a:round/>
            <a:headEnd/>
            <a:tailEnd/>
          </a:ln>
        </p:spPr>
        <p:txBody>
          <a:bodyPr lIns="0" tIns="0" rIns="0" bIns="0"/>
          <a:lstStyle/>
          <a:p>
            <a:endParaRPr lang="zh-CN" altLang="en-US"/>
          </a:p>
        </p:txBody>
      </p:sp>
      <p:sp>
        <p:nvSpPr>
          <p:cNvPr id="21510" name="矩形 3"/>
          <p:cNvSpPr>
            <a:spLocks noChangeArrowheads="1"/>
          </p:cNvSpPr>
          <p:nvPr/>
        </p:nvSpPr>
        <p:spPr bwMode="auto">
          <a:xfrm>
            <a:off x="1273175" y="3003550"/>
            <a:ext cx="3636963" cy="1033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lnSpc>
                <a:spcPct val="120000"/>
              </a:lnSpc>
              <a:spcBef>
                <a:spcPct val="20000"/>
              </a:spcBef>
            </a:pPr>
            <a:r>
              <a:rPr lang="en-US" altLang="zh-CN" sz="1400">
                <a:solidFill>
                  <a:schemeClr val="bg1"/>
                </a:solidFill>
                <a:latin typeface="微软雅黑" panose="020B0503020204020204" pitchFamily="34" charset="-122"/>
                <a:ea typeface="微软雅黑" panose="020B0503020204020204" pitchFamily="34" charset="-122"/>
                <a:sym typeface="Arial" panose="020B0604020202020204" pitchFamily="34" charset="0"/>
              </a:rPr>
              <a:t>Add your words here</a:t>
            </a:r>
            <a:r>
              <a:rPr lang="zh-CN" altLang="en-US" sz="1400">
                <a:solidFill>
                  <a:schemeClr val="bg1"/>
                </a:solidFill>
                <a:latin typeface="微软雅黑" panose="020B0503020204020204" pitchFamily="34" charset="-122"/>
                <a:ea typeface="微软雅黑" panose="020B0503020204020204" pitchFamily="34" charset="-122"/>
                <a:sym typeface="Arial" panose="020B0604020202020204" pitchFamily="34" charset="0"/>
              </a:rPr>
              <a:t>，</a:t>
            </a:r>
            <a:r>
              <a:rPr lang="en-US" altLang="zh-CN" sz="1400">
                <a:solidFill>
                  <a:schemeClr val="bg1"/>
                </a:solidFill>
                <a:latin typeface="微软雅黑" panose="020B0503020204020204" pitchFamily="34" charset="-122"/>
                <a:ea typeface="微软雅黑" panose="020B0503020204020204" pitchFamily="34" charset="-122"/>
                <a:sym typeface="Arial" panose="020B0604020202020204" pitchFamily="34" charset="0"/>
              </a:rPr>
              <a:t>according to your need to draw the text box size</a:t>
            </a:r>
            <a:r>
              <a:rPr lang="zh-CN" altLang="en-US" sz="1400">
                <a:solidFill>
                  <a:schemeClr val="bg1"/>
                </a:solidFill>
                <a:latin typeface="微软雅黑" panose="020B0503020204020204" pitchFamily="34" charset="-122"/>
                <a:ea typeface="微软雅黑" panose="020B0503020204020204" pitchFamily="34" charset="-122"/>
                <a:sym typeface="Arial" panose="020B0604020202020204" pitchFamily="34" charset="0"/>
              </a:rPr>
              <a:t>。</a:t>
            </a:r>
            <a:r>
              <a:rPr lang="en-US" altLang="zh-CN" sz="1400">
                <a:solidFill>
                  <a:schemeClr val="bg1"/>
                </a:solidFill>
                <a:latin typeface="微软雅黑" panose="020B0503020204020204" pitchFamily="34" charset="-122"/>
                <a:ea typeface="微软雅黑" panose="020B0503020204020204" pitchFamily="34" charset="-122"/>
                <a:sym typeface="Arial" panose="020B0604020202020204" pitchFamily="34" charset="0"/>
              </a:rPr>
              <a:t>Please read the instructions and more work at the end of the manual template.</a:t>
            </a:r>
          </a:p>
        </p:txBody>
      </p:sp>
      <p:sp>
        <p:nvSpPr>
          <p:cNvPr id="21511" name="TextBox 13"/>
          <p:cNvSpPr txBox="1">
            <a:spLocks noChangeArrowheads="1"/>
          </p:cNvSpPr>
          <p:nvPr/>
        </p:nvSpPr>
        <p:spPr bwMode="auto">
          <a:xfrm>
            <a:off x="1922463" y="2598738"/>
            <a:ext cx="233680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spcBef>
                <a:spcPct val="20000"/>
              </a:spcBef>
            </a:pPr>
            <a:r>
              <a:rPr lang="zh-CN" altLang="en-US" sz="1600" b="1">
                <a:solidFill>
                  <a:schemeClr val="bg1"/>
                </a:solidFill>
                <a:latin typeface="Arial" panose="020B0604020202020204" pitchFamily="34" charset="0"/>
                <a:ea typeface="微软雅黑" panose="020B0503020204020204" pitchFamily="34" charset="-122"/>
                <a:sym typeface="Arial" panose="020B0604020202020204" pitchFamily="34" charset="0"/>
              </a:rPr>
              <a:t>文化结构</a:t>
            </a:r>
            <a:endParaRPr lang="en-US" altLang="zh-CN" sz="1600" b="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12" name="矩形 5"/>
          <p:cNvSpPr>
            <a:spLocks noChangeArrowheads="1"/>
          </p:cNvSpPr>
          <p:nvPr/>
        </p:nvSpPr>
        <p:spPr bwMode="auto">
          <a:xfrm>
            <a:off x="2009775" y="5367338"/>
            <a:ext cx="8620125"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lnSpc>
                <a:spcPct val="120000"/>
              </a:lnSpc>
              <a:spcBef>
                <a:spcPct val="20000"/>
              </a:spcBef>
            </a:pPr>
            <a:r>
              <a:rPr lang="en-US" altLang="zh-CN" sz="1400">
                <a:solidFill>
                  <a:schemeClr val="bg1"/>
                </a:solidFill>
                <a:latin typeface="微软雅黑" panose="020B0503020204020204" pitchFamily="34" charset="-122"/>
                <a:ea typeface="微软雅黑" panose="020B0503020204020204" pitchFamily="34" charset="-122"/>
                <a:sym typeface="Arial" panose="020B0604020202020204" pitchFamily="34" charset="0"/>
              </a:rPr>
              <a:t>Add your words here</a:t>
            </a:r>
            <a:r>
              <a:rPr lang="zh-CN" altLang="en-US" sz="1400">
                <a:solidFill>
                  <a:schemeClr val="bg1"/>
                </a:solidFill>
                <a:latin typeface="微软雅黑" panose="020B0503020204020204" pitchFamily="34" charset="-122"/>
                <a:ea typeface="微软雅黑" panose="020B0503020204020204" pitchFamily="34" charset="-122"/>
                <a:sym typeface="Arial" panose="020B0604020202020204" pitchFamily="34" charset="0"/>
              </a:rPr>
              <a:t>，</a:t>
            </a:r>
            <a:r>
              <a:rPr lang="en-US" altLang="zh-CN" sz="1400">
                <a:solidFill>
                  <a:schemeClr val="bg1"/>
                </a:solidFill>
                <a:latin typeface="微软雅黑" panose="020B0503020204020204" pitchFamily="34" charset="-122"/>
                <a:ea typeface="微软雅黑" panose="020B0503020204020204" pitchFamily="34" charset="-122"/>
                <a:sym typeface="Arial" panose="020B0604020202020204" pitchFamily="34" charset="0"/>
              </a:rPr>
              <a:t>according to your need to draw the text box size</a:t>
            </a:r>
            <a:r>
              <a:rPr lang="zh-CN" altLang="en-US" sz="1400">
                <a:solidFill>
                  <a:schemeClr val="bg1"/>
                </a:solidFill>
                <a:latin typeface="微软雅黑" panose="020B0503020204020204" pitchFamily="34" charset="-122"/>
                <a:ea typeface="微软雅黑" panose="020B0503020204020204" pitchFamily="34" charset="-122"/>
                <a:sym typeface="Arial" panose="020B0604020202020204" pitchFamily="34" charset="0"/>
              </a:rPr>
              <a:t>。</a:t>
            </a:r>
            <a:r>
              <a:rPr lang="en-US" altLang="zh-CN" sz="1400">
                <a:solidFill>
                  <a:schemeClr val="bg1"/>
                </a:solidFill>
                <a:latin typeface="微软雅黑" panose="020B0503020204020204" pitchFamily="34" charset="-122"/>
                <a:ea typeface="微软雅黑" panose="020B0503020204020204" pitchFamily="34" charset="-122"/>
                <a:sym typeface="Arial" panose="020B0604020202020204" pitchFamily="34" charset="0"/>
              </a:rPr>
              <a:t>Please read the instructions and more work at the end of the manual template.</a:t>
            </a:r>
          </a:p>
        </p:txBody>
      </p:sp>
      <p:sp>
        <p:nvSpPr>
          <p:cNvPr id="21513" name="TextBox 13"/>
          <p:cNvSpPr txBox="1">
            <a:spLocks noChangeArrowheads="1"/>
          </p:cNvSpPr>
          <p:nvPr/>
        </p:nvSpPr>
        <p:spPr bwMode="auto">
          <a:xfrm>
            <a:off x="5464175" y="4984750"/>
            <a:ext cx="1652588"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spcBef>
                <a:spcPct val="20000"/>
              </a:spcBef>
            </a:pPr>
            <a:r>
              <a:rPr lang="zh-CN" altLang="en-US" sz="1600" b="1">
                <a:solidFill>
                  <a:schemeClr val="bg1"/>
                </a:solidFill>
                <a:latin typeface="Arial" panose="020B0604020202020204" pitchFamily="34" charset="0"/>
                <a:ea typeface="微软雅黑" panose="020B0503020204020204" pitchFamily="34" charset="-122"/>
                <a:sym typeface="Arial" panose="020B0604020202020204" pitchFamily="34" charset="0"/>
              </a:rPr>
              <a:t>文化建设的重要性</a:t>
            </a:r>
            <a:endParaRPr lang="en-US" altLang="zh-CN" sz="1600" b="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cxnSp>
        <p:nvCxnSpPr>
          <p:cNvPr id="21514" name="直接连接符 14"/>
          <p:cNvCxnSpPr>
            <a:cxnSpLocks noChangeShapeType="1"/>
          </p:cNvCxnSpPr>
          <p:nvPr/>
        </p:nvCxnSpPr>
        <p:spPr bwMode="auto">
          <a:xfrm>
            <a:off x="0" y="1927225"/>
            <a:ext cx="12192000" cy="0"/>
          </a:xfrm>
          <a:prstGeom prst="line">
            <a:avLst/>
          </a:prstGeom>
          <a:noFill/>
          <a:ln w="6350" cmpd="sng">
            <a:solidFill>
              <a:schemeClr val="bg1"/>
            </a:solidFill>
            <a:round/>
            <a:headEnd/>
            <a:tailEnd/>
          </a:ln>
          <a:extLst>
            <a:ext uri="{909E8E84-426E-40DD-AFC4-6F175D3DCCD1}">
              <a14:hiddenFill xmlns:a14="http://schemas.microsoft.com/office/drawing/2010/main">
                <a:noFill/>
              </a14:hiddenFill>
            </a:ext>
          </a:extLst>
        </p:spPr>
      </p:cxnSp>
      <p:cxnSp>
        <p:nvCxnSpPr>
          <p:cNvPr id="21515" name="直接连接符 15"/>
          <p:cNvCxnSpPr>
            <a:cxnSpLocks noChangeShapeType="1"/>
          </p:cNvCxnSpPr>
          <p:nvPr/>
        </p:nvCxnSpPr>
        <p:spPr bwMode="auto">
          <a:xfrm>
            <a:off x="0" y="4648200"/>
            <a:ext cx="12192000" cy="0"/>
          </a:xfrm>
          <a:prstGeom prst="line">
            <a:avLst/>
          </a:prstGeom>
          <a:noFill/>
          <a:ln w="6350" cmpd="sng">
            <a:solidFill>
              <a:schemeClr val="bg1"/>
            </a:solidFill>
            <a:round/>
            <a:headEnd/>
            <a:tailEnd/>
          </a:ln>
          <a:extLst>
            <a:ext uri="{909E8E84-426E-40DD-AFC4-6F175D3DCCD1}">
              <a14:hiddenFill xmlns:a14="http://schemas.microsoft.com/office/drawing/2010/main">
                <a:noFill/>
              </a14:hiddenFill>
            </a:ext>
          </a:extLst>
        </p:spPr>
      </p:cxn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图片 1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75" y="1671638"/>
            <a:ext cx="6102350" cy="3833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1" name="Rectangle 37"/>
          <p:cNvSpPr>
            <a:spLocks noChangeArrowheads="1"/>
          </p:cNvSpPr>
          <p:nvPr/>
        </p:nvSpPr>
        <p:spPr bwMode="auto">
          <a:xfrm>
            <a:off x="6099175" y="1655763"/>
            <a:ext cx="6092825" cy="3838575"/>
          </a:xfrm>
          <a:prstGeom prst="rect">
            <a:avLst/>
          </a:prstGeom>
          <a:solidFill>
            <a:srgbClr val="BF212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id-ID" altLang="en-US">
              <a:solidFill>
                <a:srgbClr val="FFFFFF"/>
              </a:solidFill>
            </a:endParaRPr>
          </a:p>
        </p:txBody>
      </p:sp>
      <p:sp>
        <p:nvSpPr>
          <p:cNvPr id="22532" name="Oval 7"/>
          <p:cNvSpPr>
            <a:spLocks noChangeArrowheads="1"/>
          </p:cNvSpPr>
          <p:nvPr/>
        </p:nvSpPr>
        <p:spPr bwMode="auto">
          <a:xfrm>
            <a:off x="6554788" y="3144838"/>
            <a:ext cx="587375" cy="585787"/>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en-AU" altLang="en-US" sz="1600">
              <a:solidFill>
                <a:srgbClr val="5DB510"/>
              </a:solidFill>
              <a:latin typeface="FontAwesome" pitchFamily="2" charset="0"/>
            </a:endParaRPr>
          </a:p>
        </p:txBody>
      </p:sp>
      <p:sp>
        <p:nvSpPr>
          <p:cNvPr id="22533" name="Oval 11"/>
          <p:cNvSpPr>
            <a:spLocks noChangeArrowheads="1"/>
          </p:cNvSpPr>
          <p:nvPr/>
        </p:nvSpPr>
        <p:spPr bwMode="auto">
          <a:xfrm>
            <a:off x="6554788" y="4300538"/>
            <a:ext cx="587375" cy="585787"/>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en-US" altLang="zh-CN" sz="1600">
              <a:solidFill>
                <a:srgbClr val="5DB510"/>
              </a:solidFill>
              <a:latin typeface="FontAwesome" pitchFamily="2" charset="0"/>
            </a:endParaRPr>
          </a:p>
        </p:txBody>
      </p:sp>
      <p:sp>
        <p:nvSpPr>
          <p:cNvPr id="22534" name="Oval 14"/>
          <p:cNvSpPr>
            <a:spLocks noChangeArrowheads="1"/>
          </p:cNvSpPr>
          <p:nvPr/>
        </p:nvSpPr>
        <p:spPr bwMode="auto">
          <a:xfrm>
            <a:off x="9291638" y="3144838"/>
            <a:ext cx="587375" cy="585787"/>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en-US" altLang="zh-CN" sz="1600">
              <a:solidFill>
                <a:srgbClr val="5DB510"/>
              </a:solidFill>
              <a:latin typeface="FontAwesome" pitchFamily="2" charset="0"/>
            </a:endParaRPr>
          </a:p>
        </p:txBody>
      </p:sp>
      <p:sp>
        <p:nvSpPr>
          <p:cNvPr id="22535" name="Oval 17"/>
          <p:cNvSpPr>
            <a:spLocks noChangeArrowheads="1"/>
          </p:cNvSpPr>
          <p:nvPr/>
        </p:nvSpPr>
        <p:spPr bwMode="auto">
          <a:xfrm>
            <a:off x="9291638" y="4300538"/>
            <a:ext cx="587375" cy="585787"/>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en-AU" altLang="en-US" sz="1600">
              <a:solidFill>
                <a:srgbClr val="5DB510"/>
              </a:solidFill>
              <a:latin typeface="FontAwesome" pitchFamily="2" charset="0"/>
            </a:endParaRPr>
          </a:p>
        </p:txBody>
      </p:sp>
      <p:sp>
        <p:nvSpPr>
          <p:cNvPr id="22536" name="Freeform 91"/>
          <p:cNvSpPr>
            <a:spLocks/>
          </p:cNvSpPr>
          <p:nvPr/>
        </p:nvSpPr>
        <p:spPr bwMode="auto">
          <a:xfrm>
            <a:off x="9509125" y="4446588"/>
            <a:ext cx="149225" cy="295275"/>
          </a:xfrm>
          <a:custGeom>
            <a:avLst/>
            <a:gdLst>
              <a:gd name="T0" fmla="*/ 144 w 144"/>
              <a:gd name="T1" fmla="*/ 72 h 288"/>
              <a:gd name="T2" fmla="*/ 72 w 144"/>
              <a:gd name="T3" fmla="*/ 0 h 288"/>
              <a:gd name="T4" fmla="*/ 0 w 144"/>
              <a:gd name="T5" fmla="*/ 72 h 288"/>
              <a:gd name="T6" fmla="*/ 36 w 144"/>
              <a:gd name="T7" fmla="*/ 134 h 288"/>
              <a:gd name="T8" fmla="*/ 0 w 144"/>
              <a:gd name="T9" fmla="*/ 288 h 288"/>
              <a:gd name="T10" fmla="*/ 144 w 144"/>
              <a:gd name="T11" fmla="*/ 288 h 288"/>
              <a:gd name="T12" fmla="*/ 109 w 144"/>
              <a:gd name="T13" fmla="*/ 134 h 288"/>
              <a:gd name="T14" fmla="*/ 144 w 144"/>
              <a:gd name="T15" fmla="*/ 72 h 2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288">
                <a:moveTo>
                  <a:pt x="144" y="72"/>
                </a:moveTo>
                <a:cubicBezTo>
                  <a:pt x="144" y="32"/>
                  <a:pt x="112" y="0"/>
                  <a:pt x="72" y="0"/>
                </a:cubicBezTo>
                <a:cubicBezTo>
                  <a:pt x="33" y="0"/>
                  <a:pt x="0" y="32"/>
                  <a:pt x="0" y="72"/>
                </a:cubicBezTo>
                <a:cubicBezTo>
                  <a:pt x="0" y="98"/>
                  <a:pt x="14" y="121"/>
                  <a:pt x="36" y="134"/>
                </a:cubicBezTo>
                <a:cubicBezTo>
                  <a:pt x="0" y="288"/>
                  <a:pt x="0" y="288"/>
                  <a:pt x="0" y="288"/>
                </a:cubicBezTo>
                <a:cubicBezTo>
                  <a:pt x="144" y="288"/>
                  <a:pt x="144" y="288"/>
                  <a:pt x="144" y="288"/>
                </a:cubicBezTo>
                <a:cubicBezTo>
                  <a:pt x="109" y="134"/>
                  <a:pt x="109" y="134"/>
                  <a:pt x="109" y="134"/>
                </a:cubicBezTo>
                <a:cubicBezTo>
                  <a:pt x="130" y="121"/>
                  <a:pt x="144" y="98"/>
                  <a:pt x="144" y="72"/>
                </a:cubicBezTo>
                <a:close/>
              </a:path>
            </a:pathLst>
          </a:custGeom>
          <a:solidFill>
            <a:srgbClr val="2B2B2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537" name="Freeform 93"/>
          <p:cNvSpPr>
            <a:spLocks noEditPoints="1"/>
          </p:cNvSpPr>
          <p:nvPr/>
        </p:nvSpPr>
        <p:spPr bwMode="auto">
          <a:xfrm>
            <a:off x="6748463" y="3262313"/>
            <a:ext cx="220662" cy="295275"/>
          </a:xfrm>
          <a:custGeom>
            <a:avLst/>
            <a:gdLst>
              <a:gd name="T0" fmla="*/ 188 w 216"/>
              <a:gd name="T1" fmla="*/ 126 h 288"/>
              <a:gd name="T2" fmla="*/ 188 w 216"/>
              <a:gd name="T3" fmla="*/ 79 h 288"/>
              <a:gd name="T4" fmla="*/ 109 w 216"/>
              <a:gd name="T5" fmla="*/ 0 h 288"/>
              <a:gd name="T6" fmla="*/ 108 w 216"/>
              <a:gd name="T7" fmla="*/ 0 h 288"/>
              <a:gd name="T8" fmla="*/ 106 w 216"/>
              <a:gd name="T9" fmla="*/ 0 h 288"/>
              <a:gd name="T10" fmla="*/ 28 w 216"/>
              <a:gd name="T11" fmla="*/ 79 h 288"/>
              <a:gd name="T12" fmla="*/ 28 w 216"/>
              <a:gd name="T13" fmla="*/ 126 h 288"/>
              <a:gd name="T14" fmla="*/ 0 w 216"/>
              <a:gd name="T15" fmla="*/ 126 h 288"/>
              <a:gd name="T16" fmla="*/ 0 w 216"/>
              <a:gd name="T17" fmla="*/ 288 h 288"/>
              <a:gd name="T18" fmla="*/ 216 w 216"/>
              <a:gd name="T19" fmla="*/ 288 h 288"/>
              <a:gd name="T20" fmla="*/ 216 w 216"/>
              <a:gd name="T21" fmla="*/ 126 h 288"/>
              <a:gd name="T22" fmla="*/ 188 w 216"/>
              <a:gd name="T23" fmla="*/ 126 h 288"/>
              <a:gd name="T24" fmla="*/ 133 w 216"/>
              <a:gd name="T25" fmla="*/ 259 h 288"/>
              <a:gd name="T26" fmla="*/ 84 w 216"/>
              <a:gd name="T27" fmla="*/ 259 h 288"/>
              <a:gd name="T28" fmla="*/ 96 w 216"/>
              <a:gd name="T29" fmla="*/ 206 h 288"/>
              <a:gd name="T30" fmla="*/ 84 w 216"/>
              <a:gd name="T31" fmla="*/ 185 h 288"/>
              <a:gd name="T32" fmla="*/ 108 w 216"/>
              <a:gd name="T33" fmla="*/ 161 h 288"/>
              <a:gd name="T34" fmla="*/ 133 w 216"/>
              <a:gd name="T35" fmla="*/ 185 h 288"/>
              <a:gd name="T36" fmla="*/ 120 w 216"/>
              <a:gd name="T37" fmla="*/ 206 h 288"/>
              <a:gd name="T38" fmla="*/ 133 w 216"/>
              <a:gd name="T39" fmla="*/ 259 h 288"/>
              <a:gd name="T40" fmla="*/ 148 w 216"/>
              <a:gd name="T41" fmla="*/ 126 h 288"/>
              <a:gd name="T42" fmla="*/ 67 w 216"/>
              <a:gd name="T43" fmla="*/ 126 h 288"/>
              <a:gd name="T44" fmla="*/ 67 w 216"/>
              <a:gd name="T45" fmla="*/ 79 h 288"/>
              <a:gd name="T46" fmla="*/ 106 w 216"/>
              <a:gd name="T47" fmla="*/ 40 h 288"/>
              <a:gd name="T48" fmla="*/ 108 w 216"/>
              <a:gd name="T49" fmla="*/ 40 h 288"/>
              <a:gd name="T50" fmla="*/ 109 w 216"/>
              <a:gd name="T51" fmla="*/ 40 h 288"/>
              <a:gd name="T52" fmla="*/ 148 w 216"/>
              <a:gd name="T53" fmla="*/ 79 h 288"/>
              <a:gd name="T54" fmla="*/ 148 w 216"/>
              <a:gd name="T55" fmla="*/ 126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6" h="288">
                <a:moveTo>
                  <a:pt x="188" y="126"/>
                </a:moveTo>
                <a:cubicBezTo>
                  <a:pt x="188" y="79"/>
                  <a:pt x="188" y="79"/>
                  <a:pt x="188" y="79"/>
                </a:cubicBezTo>
                <a:cubicBezTo>
                  <a:pt x="188" y="36"/>
                  <a:pt x="152" y="0"/>
                  <a:pt x="109" y="0"/>
                </a:cubicBezTo>
                <a:cubicBezTo>
                  <a:pt x="109" y="0"/>
                  <a:pt x="108" y="0"/>
                  <a:pt x="108" y="0"/>
                </a:cubicBezTo>
                <a:cubicBezTo>
                  <a:pt x="107" y="0"/>
                  <a:pt x="107" y="0"/>
                  <a:pt x="106" y="0"/>
                </a:cubicBezTo>
                <a:cubicBezTo>
                  <a:pt x="63" y="0"/>
                  <a:pt x="28" y="36"/>
                  <a:pt x="28" y="79"/>
                </a:cubicBezTo>
                <a:cubicBezTo>
                  <a:pt x="28" y="126"/>
                  <a:pt x="28" y="126"/>
                  <a:pt x="28" y="126"/>
                </a:cubicBezTo>
                <a:cubicBezTo>
                  <a:pt x="0" y="126"/>
                  <a:pt x="0" y="126"/>
                  <a:pt x="0" y="126"/>
                </a:cubicBezTo>
                <a:cubicBezTo>
                  <a:pt x="0" y="288"/>
                  <a:pt x="0" y="288"/>
                  <a:pt x="0" y="288"/>
                </a:cubicBezTo>
                <a:cubicBezTo>
                  <a:pt x="216" y="288"/>
                  <a:pt x="216" y="288"/>
                  <a:pt x="216" y="288"/>
                </a:cubicBezTo>
                <a:cubicBezTo>
                  <a:pt x="216" y="126"/>
                  <a:pt x="216" y="126"/>
                  <a:pt x="216" y="126"/>
                </a:cubicBezTo>
                <a:lnTo>
                  <a:pt x="188" y="126"/>
                </a:lnTo>
                <a:close/>
                <a:moveTo>
                  <a:pt x="133" y="259"/>
                </a:moveTo>
                <a:cubicBezTo>
                  <a:pt x="84" y="259"/>
                  <a:pt x="84" y="259"/>
                  <a:pt x="84" y="259"/>
                </a:cubicBezTo>
                <a:cubicBezTo>
                  <a:pt x="96" y="206"/>
                  <a:pt x="96" y="206"/>
                  <a:pt x="96" y="206"/>
                </a:cubicBezTo>
                <a:cubicBezTo>
                  <a:pt x="88" y="202"/>
                  <a:pt x="84" y="194"/>
                  <a:pt x="84" y="185"/>
                </a:cubicBezTo>
                <a:cubicBezTo>
                  <a:pt x="84" y="172"/>
                  <a:pt x="95" y="161"/>
                  <a:pt x="108" y="161"/>
                </a:cubicBezTo>
                <a:cubicBezTo>
                  <a:pt x="122" y="161"/>
                  <a:pt x="133" y="172"/>
                  <a:pt x="133" y="185"/>
                </a:cubicBezTo>
                <a:cubicBezTo>
                  <a:pt x="133" y="194"/>
                  <a:pt x="128" y="202"/>
                  <a:pt x="120" y="206"/>
                </a:cubicBezTo>
                <a:lnTo>
                  <a:pt x="133" y="259"/>
                </a:lnTo>
                <a:close/>
                <a:moveTo>
                  <a:pt x="148" y="126"/>
                </a:moveTo>
                <a:cubicBezTo>
                  <a:pt x="67" y="126"/>
                  <a:pt x="67" y="126"/>
                  <a:pt x="67" y="126"/>
                </a:cubicBezTo>
                <a:cubicBezTo>
                  <a:pt x="67" y="79"/>
                  <a:pt x="67" y="79"/>
                  <a:pt x="67" y="79"/>
                </a:cubicBezTo>
                <a:cubicBezTo>
                  <a:pt x="67" y="57"/>
                  <a:pt x="85" y="40"/>
                  <a:pt x="106" y="40"/>
                </a:cubicBezTo>
                <a:cubicBezTo>
                  <a:pt x="107" y="40"/>
                  <a:pt x="108" y="40"/>
                  <a:pt x="108" y="40"/>
                </a:cubicBezTo>
                <a:cubicBezTo>
                  <a:pt x="108" y="40"/>
                  <a:pt x="109" y="40"/>
                  <a:pt x="109" y="40"/>
                </a:cubicBezTo>
                <a:cubicBezTo>
                  <a:pt x="131" y="40"/>
                  <a:pt x="148" y="57"/>
                  <a:pt x="148" y="79"/>
                </a:cubicBezTo>
                <a:lnTo>
                  <a:pt x="148" y="126"/>
                </a:lnTo>
                <a:close/>
              </a:path>
            </a:pathLst>
          </a:custGeom>
          <a:solidFill>
            <a:srgbClr val="2B2B2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538" name="Freeform 94"/>
          <p:cNvSpPr>
            <a:spLocks noEditPoints="1"/>
          </p:cNvSpPr>
          <p:nvPr/>
        </p:nvSpPr>
        <p:spPr bwMode="auto">
          <a:xfrm>
            <a:off x="6710363" y="4438650"/>
            <a:ext cx="295275" cy="274638"/>
          </a:xfrm>
          <a:custGeom>
            <a:avLst/>
            <a:gdLst>
              <a:gd name="T0" fmla="*/ 215 w 288"/>
              <a:gd name="T1" fmla="*/ 0 h 269"/>
              <a:gd name="T2" fmla="*/ 213 w 288"/>
              <a:gd name="T3" fmla="*/ 0 h 269"/>
              <a:gd name="T4" fmla="*/ 212 w 288"/>
              <a:gd name="T5" fmla="*/ 0 h 269"/>
              <a:gd name="T6" fmla="*/ 139 w 288"/>
              <a:gd name="T7" fmla="*/ 73 h 269"/>
              <a:gd name="T8" fmla="*/ 139 w 288"/>
              <a:gd name="T9" fmla="*/ 117 h 269"/>
              <a:gd name="T10" fmla="*/ 0 w 288"/>
              <a:gd name="T11" fmla="*/ 117 h 269"/>
              <a:gd name="T12" fmla="*/ 0 w 288"/>
              <a:gd name="T13" fmla="*/ 269 h 269"/>
              <a:gd name="T14" fmla="*/ 202 w 288"/>
              <a:gd name="T15" fmla="*/ 269 h 269"/>
              <a:gd name="T16" fmla="*/ 202 w 288"/>
              <a:gd name="T17" fmla="*/ 117 h 269"/>
              <a:gd name="T18" fmla="*/ 175 w 288"/>
              <a:gd name="T19" fmla="*/ 117 h 269"/>
              <a:gd name="T20" fmla="*/ 175 w 288"/>
              <a:gd name="T21" fmla="*/ 73 h 269"/>
              <a:gd name="T22" fmla="*/ 212 w 288"/>
              <a:gd name="T23" fmla="*/ 36 h 269"/>
              <a:gd name="T24" fmla="*/ 214 w 288"/>
              <a:gd name="T25" fmla="*/ 36 h 269"/>
              <a:gd name="T26" fmla="*/ 215 w 288"/>
              <a:gd name="T27" fmla="*/ 36 h 269"/>
              <a:gd name="T28" fmla="*/ 251 w 288"/>
              <a:gd name="T29" fmla="*/ 73 h 269"/>
              <a:gd name="T30" fmla="*/ 251 w 288"/>
              <a:gd name="T31" fmla="*/ 91 h 269"/>
              <a:gd name="T32" fmla="*/ 264 w 288"/>
              <a:gd name="T33" fmla="*/ 91 h 269"/>
              <a:gd name="T34" fmla="*/ 264 w 288"/>
              <a:gd name="T35" fmla="*/ 95 h 269"/>
              <a:gd name="T36" fmla="*/ 251 w 288"/>
              <a:gd name="T37" fmla="*/ 107 h 269"/>
              <a:gd name="T38" fmla="*/ 251 w 288"/>
              <a:gd name="T39" fmla="*/ 117 h 269"/>
              <a:gd name="T40" fmla="*/ 288 w 288"/>
              <a:gd name="T41" fmla="*/ 117 h 269"/>
              <a:gd name="T42" fmla="*/ 288 w 288"/>
              <a:gd name="T43" fmla="*/ 73 h 269"/>
              <a:gd name="T44" fmla="*/ 215 w 288"/>
              <a:gd name="T45" fmla="*/ 0 h 269"/>
              <a:gd name="T46" fmla="*/ 124 w 288"/>
              <a:gd name="T47" fmla="*/ 241 h 269"/>
              <a:gd name="T48" fmla="*/ 78 w 288"/>
              <a:gd name="T49" fmla="*/ 241 h 269"/>
              <a:gd name="T50" fmla="*/ 89 w 288"/>
              <a:gd name="T51" fmla="*/ 192 h 269"/>
              <a:gd name="T52" fmla="*/ 78 w 288"/>
              <a:gd name="T53" fmla="*/ 172 h 269"/>
              <a:gd name="T54" fmla="*/ 101 w 288"/>
              <a:gd name="T55" fmla="*/ 149 h 269"/>
              <a:gd name="T56" fmla="*/ 124 w 288"/>
              <a:gd name="T57" fmla="*/ 172 h 269"/>
              <a:gd name="T58" fmla="*/ 112 w 288"/>
              <a:gd name="T59" fmla="*/ 192 h 269"/>
              <a:gd name="T60" fmla="*/ 124 w 288"/>
              <a:gd name="T61" fmla="*/ 241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8" h="269">
                <a:moveTo>
                  <a:pt x="215" y="0"/>
                </a:moveTo>
                <a:cubicBezTo>
                  <a:pt x="214" y="0"/>
                  <a:pt x="214" y="0"/>
                  <a:pt x="213" y="0"/>
                </a:cubicBezTo>
                <a:cubicBezTo>
                  <a:pt x="213" y="0"/>
                  <a:pt x="212" y="0"/>
                  <a:pt x="212" y="0"/>
                </a:cubicBezTo>
                <a:cubicBezTo>
                  <a:pt x="172" y="0"/>
                  <a:pt x="139" y="33"/>
                  <a:pt x="139" y="73"/>
                </a:cubicBezTo>
                <a:cubicBezTo>
                  <a:pt x="139" y="73"/>
                  <a:pt x="139" y="99"/>
                  <a:pt x="139" y="117"/>
                </a:cubicBezTo>
                <a:cubicBezTo>
                  <a:pt x="0" y="117"/>
                  <a:pt x="0" y="117"/>
                  <a:pt x="0" y="117"/>
                </a:cubicBezTo>
                <a:cubicBezTo>
                  <a:pt x="0" y="269"/>
                  <a:pt x="0" y="269"/>
                  <a:pt x="0" y="269"/>
                </a:cubicBezTo>
                <a:cubicBezTo>
                  <a:pt x="202" y="269"/>
                  <a:pt x="202" y="269"/>
                  <a:pt x="202" y="269"/>
                </a:cubicBezTo>
                <a:cubicBezTo>
                  <a:pt x="202" y="117"/>
                  <a:pt x="202" y="117"/>
                  <a:pt x="202" y="117"/>
                </a:cubicBezTo>
                <a:cubicBezTo>
                  <a:pt x="175" y="117"/>
                  <a:pt x="175" y="117"/>
                  <a:pt x="175" y="117"/>
                </a:cubicBezTo>
                <a:cubicBezTo>
                  <a:pt x="175" y="99"/>
                  <a:pt x="175" y="73"/>
                  <a:pt x="175" y="73"/>
                </a:cubicBezTo>
                <a:cubicBezTo>
                  <a:pt x="175" y="53"/>
                  <a:pt x="192" y="36"/>
                  <a:pt x="212" y="36"/>
                </a:cubicBezTo>
                <a:cubicBezTo>
                  <a:pt x="213" y="36"/>
                  <a:pt x="214" y="36"/>
                  <a:pt x="214" y="36"/>
                </a:cubicBezTo>
                <a:cubicBezTo>
                  <a:pt x="214" y="36"/>
                  <a:pt x="214" y="36"/>
                  <a:pt x="215" y="36"/>
                </a:cubicBezTo>
                <a:cubicBezTo>
                  <a:pt x="235" y="36"/>
                  <a:pt x="251" y="53"/>
                  <a:pt x="251" y="73"/>
                </a:cubicBezTo>
                <a:cubicBezTo>
                  <a:pt x="251" y="73"/>
                  <a:pt x="251" y="81"/>
                  <a:pt x="251" y="91"/>
                </a:cubicBezTo>
                <a:cubicBezTo>
                  <a:pt x="264" y="91"/>
                  <a:pt x="264" y="91"/>
                  <a:pt x="264" y="91"/>
                </a:cubicBezTo>
                <a:cubicBezTo>
                  <a:pt x="264" y="95"/>
                  <a:pt x="264" y="95"/>
                  <a:pt x="264" y="95"/>
                </a:cubicBezTo>
                <a:cubicBezTo>
                  <a:pt x="251" y="107"/>
                  <a:pt x="251" y="107"/>
                  <a:pt x="251" y="107"/>
                </a:cubicBezTo>
                <a:cubicBezTo>
                  <a:pt x="251" y="111"/>
                  <a:pt x="251" y="114"/>
                  <a:pt x="251" y="117"/>
                </a:cubicBezTo>
                <a:cubicBezTo>
                  <a:pt x="288" y="117"/>
                  <a:pt x="288" y="117"/>
                  <a:pt x="288" y="117"/>
                </a:cubicBezTo>
                <a:cubicBezTo>
                  <a:pt x="288" y="99"/>
                  <a:pt x="288" y="73"/>
                  <a:pt x="288" y="73"/>
                </a:cubicBezTo>
                <a:cubicBezTo>
                  <a:pt x="288" y="33"/>
                  <a:pt x="255" y="0"/>
                  <a:pt x="215" y="0"/>
                </a:cubicBezTo>
                <a:close/>
                <a:moveTo>
                  <a:pt x="124" y="241"/>
                </a:moveTo>
                <a:cubicBezTo>
                  <a:pt x="78" y="241"/>
                  <a:pt x="78" y="241"/>
                  <a:pt x="78" y="241"/>
                </a:cubicBezTo>
                <a:cubicBezTo>
                  <a:pt x="89" y="192"/>
                  <a:pt x="89" y="192"/>
                  <a:pt x="89" y="192"/>
                </a:cubicBezTo>
                <a:cubicBezTo>
                  <a:pt x="82" y="188"/>
                  <a:pt x="78" y="181"/>
                  <a:pt x="78" y="172"/>
                </a:cubicBezTo>
                <a:cubicBezTo>
                  <a:pt x="78" y="160"/>
                  <a:pt x="88" y="149"/>
                  <a:pt x="101" y="149"/>
                </a:cubicBezTo>
                <a:cubicBezTo>
                  <a:pt x="113" y="149"/>
                  <a:pt x="124" y="160"/>
                  <a:pt x="124" y="172"/>
                </a:cubicBezTo>
                <a:cubicBezTo>
                  <a:pt x="124" y="181"/>
                  <a:pt x="119" y="188"/>
                  <a:pt x="112" y="192"/>
                </a:cubicBezTo>
                <a:lnTo>
                  <a:pt x="124" y="241"/>
                </a:lnTo>
                <a:close/>
              </a:path>
            </a:pathLst>
          </a:custGeom>
          <a:solidFill>
            <a:srgbClr val="2B2B2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539" name="Freeform 112"/>
          <p:cNvSpPr>
            <a:spLocks noEditPoints="1"/>
          </p:cNvSpPr>
          <p:nvPr/>
        </p:nvSpPr>
        <p:spPr bwMode="auto">
          <a:xfrm>
            <a:off x="9439275" y="3292475"/>
            <a:ext cx="293688" cy="295275"/>
          </a:xfrm>
          <a:custGeom>
            <a:avLst/>
            <a:gdLst>
              <a:gd name="T0" fmla="*/ 179 w 288"/>
              <a:gd name="T1" fmla="*/ 120 h 288"/>
              <a:gd name="T2" fmla="*/ 183 w 288"/>
              <a:gd name="T3" fmla="*/ 92 h 288"/>
              <a:gd name="T4" fmla="*/ 92 w 288"/>
              <a:gd name="T5" fmla="*/ 0 h 288"/>
              <a:gd name="T6" fmla="*/ 0 w 288"/>
              <a:gd name="T7" fmla="*/ 92 h 288"/>
              <a:gd name="T8" fmla="*/ 92 w 288"/>
              <a:gd name="T9" fmla="*/ 183 h 288"/>
              <a:gd name="T10" fmla="*/ 121 w 288"/>
              <a:gd name="T11" fmla="*/ 178 h 288"/>
              <a:gd name="T12" fmla="*/ 142 w 288"/>
              <a:gd name="T13" fmla="*/ 199 h 288"/>
              <a:gd name="T14" fmla="*/ 186 w 288"/>
              <a:gd name="T15" fmla="*/ 199 h 288"/>
              <a:gd name="T16" fmla="*/ 186 w 288"/>
              <a:gd name="T17" fmla="*/ 244 h 288"/>
              <a:gd name="T18" fmla="*/ 186 w 288"/>
              <a:gd name="T19" fmla="*/ 244 h 288"/>
              <a:gd name="T20" fmla="*/ 230 w 288"/>
              <a:gd name="T21" fmla="*/ 244 h 288"/>
              <a:gd name="T22" fmla="*/ 230 w 288"/>
              <a:gd name="T23" fmla="*/ 288 h 288"/>
              <a:gd name="T24" fmla="*/ 230 w 288"/>
              <a:gd name="T25" fmla="*/ 288 h 288"/>
              <a:gd name="T26" fmla="*/ 288 w 288"/>
              <a:gd name="T27" fmla="*/ 288 h 288"/>
              <a:gd name="T28" fmla="*/ 288 w 288"/>
              <a:gd name="T29" fmla="*/ 288 h 288"/>
              <a:gd name="T30" fmla="*/ 288 w 288"/>
              <a:gd name="T31" fmla="*/ 288 h 288"/>
              <a:gd name="T32" fmla="*/ 288 w 288"/>
              <a:gd name="T33" fmla="*/ 230 h 288"/>
              <a:gd name="T34" fmla="*/ 179 w 288"/>
              <a:gd name="T35" fmla="*/ 120 h 288"/>
              <a:gd name="T36" fmla="*/ 73 w 288"/>
              <a:gd name="T37" fmla="*/ 103 h 288"/>
              <a:gd name="T38" fmla="*/ 42 w 288"/>
              <a:gd name="T39" fmla="*/ 72 h 288"/>
              <a:gd name="T40" fmla="*/ 73 w 288"/>
              <a:gd name="T41" fmla="*/ 41 h 288"/>
              <a:gd name="T42" fmla="*/ 104 w 288"/>
              <a:gd name="T43" fmla="*/ 72 h 288"/>
              <a:gd name="T44" fmla="*/ 73 w 288"/>
              <a:gd name="T45" fmla="*/ 103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8" h="288">
                <a:moveTo>
                  <a:pt x="179" y="120"/>
                </a:moveTo>
                <a:cubicBezTo>
                  <a:pt x="182" y="111"/>
                  <a:pt x="183" y="102"/>
                  <a:pt x="183" y="92"/>
                </a:cubicBezTo>
                <a:cubicBezTo>
                  <a:pt x="183" y="41"/>
                  <a:pt x="142" y="0"/>
                  <a:pt x="92" y="0"/>
                </a:cubicBezTo>
                <a:cubicBezTo>
                  <a:pt x="41" y="0"/>
                  <a:pt x="0" y="41"/>
                  <a:pt x="0" y="92"/>
                </a:cubicBezTo>
                <a:cubicBezTo>
                  <a:pt x="0" y="142"/>
                  <a:pt x="41" y="183"/>
                  <a:pt x="92" y="183"/>
                </a:cubicBezTo>
                <a:cubicBezTo>
                  <a:pt x="102" y="183"/>
                  <a:pt x="112" y="181"/>
                  <a:pt x="121" y="178"/>
                </a:cubicBezTo>
                <a:cubicBezTo>
                  <a:pt x="142" y="199"/>
                  <a:pt x="142" y="199"/>
                  <a:pt x="142" y="199"/>
                </a:cubicBezTo>
                <a:cubicBezTo>
                  <a:pt x="186" y="199"/>
                  <a:pt x="186" y="199"/>
                  <a:pt x="186" y="199"/>
                </a:cubicBezTo>
                <a:cubicBezTo>
                  <a:pt x="186" y="244"/>
                  <a:pt x="186" y="244"/>
                  <a:pt x="186" y="244"/>
                </a:cubicBezTo>
                <a:cubicBezTo>
                  <a:pt x="186" y="244"/>
                  <a:pt x="186" y="244"/>
                  <a:pt x="186" y="244"/>
                </a:cubicBezTo>
                <a:cubicBezTo>
                  <a:pt x="230" y="244"/>
                  <a:pt x="230" y="244"/>
                  <a:pt x="230" y="244"/>
                </a:cubicBezTo>
                <a:cubicBezTo>
                  <a:pt x="230" y="288"/>
                  <a:pt x="230" y="288"/>
                  <a:pt x="230" y="288"/>
                </a:cubicBezTo>
                <a:cubicBezTo>
                  <a:pt x="230" y="288"/>
                  <a:pt x="230" y="288"/>
                  <a:pt x="230" y="288"/>
                </a:cubicBezTo>
                <a:cubicBezTo>
                  <a:pt x="288" y="288"/>
                  <a:pt x="288" y="288"/>
                  <a:pt x="288" y="288"/>
                </a:cubicBezTo>
                <a:cubicBezTo>
                  <a:pt x="288" y="288"/>
                  <a:pt x="288" y="288"/>
                  <a:pt x="288" y="288"/>
                </a:cubicBezTo>
                <a:cubicBezTo>
                  <a:pt x="288" y="288"/>
                  <a:pt x="288" y="288"/>
                  <a:pt x="288" y="288"/>
                </a:cubicBezTo>
                <a:cubicBezTo>
                  <a:pt x="288" y="230"/>
                  <a:pt x="288" y="230"/>
                  <a:pt x="288" y="230"/>
                </a:cubicBezTo>
                <a:lnTo>
                  <a:pt x="179" y="120"/>
                </a:lnTo>
                <a:close/>
                <a:moveTo>
                  <a:pt x="73" y="103"/>
                </a:moveTo>
                <a:cubicBezTo>
                  <a:pt x="56" y="103"/>
                  <a:pt x="42" y="89"/>
                  <a:pt x="42" y="72"/>
                </a:cubicBezTo>
                <a:cubicBezTo>
                  <a:pt x="42" y="55"/>
                  <a:pt x="56" y="41"/>
                  <a:pt x="73" y="41"/>
                </a:cubicBezTo>
                <a:cubicBezTo>
                  <a:pt x="90" y="41"/>
                  <a:pt x="104" y="55"/>
                  <a:pt x="104" y="72"/>
                </a:cubicBezTo>
                <a:cubicBezTo>
                  <a:pt x="104" y="89"/>
                  <a:pt x="90" y="103"/>
                  <a:pt x="73" y="103"/>
                </a:cubicBezTo>
                <a:close/>
              </a:path>
            </a:pathLst>
          </a:custGeom>
          <a:solidFill>
            <a:srgbClr val="2B2B2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540" name="矩形 11"/>
          <p:cNvSpPr>
            <a:spLocks noChangeArrowheads="1"/>
          </p:cNvSpPr>
          <p:nvPr/>
        </p:nvSpPr>
        <p:spPr bwMode="auto">
          <a:xfrm>
            <a:off x="6554788" y="2295525"/>
            <a:ext cx="4918075"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lnSpc>
                <a:spcPct val="120000"/>
              </a:lnSpc>
              <a:spcBef>
                <a:spcPct val="20000"/>
              </a:spcBef>
            </a:pPr>
            <a:r>
              <a:rPr lang="en-US" altLang="zh-CN" sz="1400">
                <a:solidFill>
                  <a:schemeClr val="bg1"/>
                </a:solidFill>
                <a:latin typeface="微软雅黑" panose="020B0503020204020204" pitchFamily="34" charset="-122"/>
                <a:ea typeface="微软雅黑" panose="020B0503020204020204" pitchFamily="34" charset="-122"/>
                <a:sym typeface="Arial" panose="020B0604020202020204" pitchFamily="34" charset="0"/>
              </a:rPr>
              <a:t>Add your words here</a:t>
            </a:r>
            <a:r>
              <a:rPr lang="zh-CN" altLang="en-US" sz="1400">
                <a:solidFill>
                  <a:schemeClr val="bg1"/>
                </a:solidFill>
                <a:latin typeface="微软雅黑" panose="020B0503020204020204" pitchFamily="34" charset="-122"/>
                <a:ea typeface="微软雅黑" panose="020B0503020204020204" pitchFamily="34" charset="-122"/>
                <a:sym typeface="Arial" panose="020B0604020202020204" pitchFamily="34" charset="0"/>
              </a:rPr>
              <a:t>，</a:t>
            </a:r>
            <a:r>
              <a:rPr lang="en-US" altLang="zh-CN" sz="1400">
                <a:solidFill>
                  <a:schemeClr val="bg1"/>
                </a:solidFill>
                <a:latin typeface="微软雅黑" panose="020B0503020204020204" pitchFamily="34" charset="-122"/>
                <a:ea typeface="微软雅黑" panose="020B0503020204020204" pitchFamily="34" charset="-122"/>
                <a:sym typeface="Arial" panose="020B0604020202020204" pitchFamily="34" charset="0"/>
              </a:rPr>
              <a:t>according to your need to draw the text box size</a:t>
            </a:r>
            <a:r>
              <a:rPr lang="zh-CN" altLang="en-US" sz="1400">
                <a:solidFill>
                  <a:schemeClr val="bg1"/>
                </a:solidFill>
                <a:latin typeface="微软雅黑" panose="020B0503020204020204" pitchFamily="34" charset="-122"/>
                <a:ea typeface="微软雅黑" panose="020B0503020204020204" pitchFamily="34" charset="-122"/>
                <a:sym typeface="Arial" panose="020B0604020202020204" pitchFamily="34" charset="0"/>
              </a:rPr>
              <a:t>。</a:t>
            </a:r>
            <a:endParaRPr lang="en-US" altLang="zh-CN" sz="140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22541" name="TextBox 13"/>
          <p:cNvSpPr txBox="1">
            <a:spLocks noChangeArrowheads="1"/>
          </p:cNvSpPr>
          <p:nvPr/>
        </p:nvSpPr>
        <p:spPr bwMode="auto">
          <a:xfrm>
            <a:off x="7324725" y="3176588"/>
            <a:ext cx="1509713" cy="739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spcBef>
                <a:spcPct val="20000"/>
              </a:spcBef>
            </a:pPr>
            <a:r>
              <a:rPr lang="en-US" altLang="zh-CN" sz="1200">
                <a:solidFill>
                  <a:schemeClr val="bg1"/>
                </a:solidFill>
                <a:latin typeface="Arial" panose="020B0604020202020204" pitchFamily="34" charset="0"/>
                <a:ea typeface="微软雅黑" panose="020B0503020204020204" pitchFamily="34" charset="-122"/>
                <a:sym typeface="Arial" panose="020B0604020202020204" pitchFamily="34" charset="0"/>
              </a:rPr>
              <a:t>add your words here</a:t>
            </a:r>
            <a:r>
              <a:rPr lang="zh-CN" altLang="en-US" sz="1200">
                <a:solidFill>
                  <a:schemeClr val="bg1"/>
                </a:solidFill>
                <a:latin typeface="Arial" panose="020B0604020202020204" pitchFamily="34" charset="0"/>
                <a:ea typeface="微软雅黑" panose="020B0503020204020204" pitchFamily="34" charset="-122"/>
                <a:sym typeface="Arial" panose="020B0604020202020204" pitchFamily="34" charset="0"/>
              </a:rPr>
              <a:t>，</a:t>
            </a:r>
            <a:r>
              <a:rPr lang="en-US" altLang="zh-CN" sz="1200">
                <a:solidFill>
                  <a:schemeClr val="bg1"/>
                </a:solidFill>
                <a:latin typeface="Arial" panose="020B0604020202020204" pitchFamily="34" charset="0"/>
                <a:ea typeface="微软雅黑" panose="020B0503020204020204" pitchFamily="34" charset="-122"/>
                <a:sym typeface="Arial" panose="020B0604020202020204" pitchFamily="34" charset="0"/>
              </a:rPr>
              <a:t>according to your need to draw the text box size</a:t>
            </a:r>
          </a:p>
        </p:txBody>
      </p:sp>
      <p:sp>
        <p:nvSpPr>
          <p:cNvPr id="22542" name="TextBox 13"/>
          <p:cNvSpPr txBox="1">
            <a:spLocks noChangeArrowheads="1"/>
          </p:cNvSpPr>
          <p:nvPr/>
        </p:nvSpPr>
        <p:spPr bwMode="auto">
          <a:xfrm>
            <a:off x="10026650" y="3176588"/>
            <a:ext cx="1508125" cy="739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spcBef>
                <a:spcPct val="20000"/>
              </a:spcBef>
            </a:pPr>
            <a:r>
              <a:rPr lang="en-US" altLang="zh-CN" sz="1200">
                <a:solidFill>
                  <a:schemeClr val="bg1"/>
                </a:solidFill>
                <a:latin typeface="Arial" panose="020B0604020202020204" pitchFamily="34" charset="0"/>
                <a:ea typeface="微软雅黑" panose="020B0503020204020204" pitchFamily="34" charset="-122"/>
                <a:sym typeface="Arial" panose="020B0604020202020204" pitchFamily="34" charset="0"/>
              </a:rPr>
              <a:t>add your words here</a:t>
            </a:r>
            <a:r>
              <a:rPr lang="zh-CN" altLang="en-US" sz="1200">
                <a:solidFill>
                  <a:schemeClr val="bg1"/>
                </a:solidFill>
                <a:latin typeface="Arial" panose="020B0604020202020204" pitchFamily="34" charset="0"/>
                <a:ea typeface="微软雅黑" panose="020B0503020204020204" pitchFamily="34" charset="-122"/>
                <a:sym typeface="Arial" panose="020B0604020202020204" pitchFamily="34" charset="0"/>
              </a:rPr>
              <a:t>，</a:t>
            </a:r>
            <a:r>
              <a:rPr lang="en-US" altLang="zh-CN" sz="1200">
                <a:solidFill>
                  <a:schemeClr val="bg1"/>
                </a:solidFill>
                <a:latin typeface="Arial" panose="020B0604020202020204" pitchFamily="34" charset="0"/>
                <a:ea typeface="微软雅黑" panose="020B0503020204020204" pitchFamily="34" charset="-122"/>
                <a:sym typeface="Arial" panose="020B0604020202020204" pitchFamily="34" charset="0"/>
              </a:rPr>
              <a:t>according to your need to draw the text box size</a:t>
            </a:r>
          </a:p>
        </p:txBody>
      </p:sp>
      <p:sp>
        <p:nvSpPr>
          <p:cNvPr id="22543" name="TextBox 13"/>
          <p:cNvSpPr txBox="1">
            <a:spLocks noChangeArrowheads="1"/>
          </p:cNvSpPr>
          <p:nvPr/>
        </p:nvSpPr>
        <p:spPr bwMode="auto">
          <a:xfrm>
            <a:off x="7324725" y="4359275"/>
            <a:ext cx="1509713"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spcBef>
                <a:spcPct val="20000"/>
              </a:spcBef>
            </a:pPr>
            <a:r>
              <a:rPr lang="en-US" altLang="zh-CN" sz="1200">
                <a:solidFill>
                  <a:schemeClr val="bg1"/>
                </a:solidFill>
                <a:latin typeface="Arial" panose="020B0604020202020204" pitchFamily="34" charset="0"/>
                <a:ea typeface="微软雅黑" panose="020B0503020204020204" pitchFamily="34" charset="-122"/>
                <a:sym typeface="Arial" panose="020B0604020202020204" pitchFamily="34" charset="0"/>
              </a:rPr>
              <a:t>add your words here</a:t>
            </a:r>
            <a:r>
              <a:rPr lang="zh-CN" altLang="en-US" sz="1200">
                <a:solidFill>
                  <a:schemeClr val="bg1"/>
                </a:solidFill>
                <a:latin typeface="Arial" panose="020B0604020202020204" pitchFamily="34" charset="0"/>
                <a:ea typeface="微软雅黑" panose="020B0503020204020204" pitchFamily="34" charset="-122"/>
                <a:sym typeface="Arial" panose="020B0604020202020204" pitchFamily="34" charset="0"/>
              </a:rPr>
              <a:t>，</a:t>
            </a:r>
            <a:r>
              <a:rPr lang="en-US" altLang="zh-CN" sz="1200">
                <a:solidFill>
                  <a:schemeClr val="bg1"/>
                </a:solidFill>
                <a:latin typeface="Arial" panose="020B0604020202020204" pitchFamily="34" charset="0"/>
                <a:ea typeface="微软雅黑" panose="020B0503020204020204" pitchFamily="34" charset="-122"/>
                <a:sym typeface="Arial" panose="020B0604020202020204" pitchFamily="34" charset="0"/>
              </a:rPr>
              <a:t>according to your need to draw the text box size</a:t>
            </a:r>
          </a:p>
        </p:txBody>
      </p:sp>
      <p:sp>
        <p:nvSpPr>
          <p:cNvPr id="22544" name="TextBox 13"/>
          <p:cNvSpPr txBox="1">
            <a:spLocks noChangeArrowheads="1"/>
          </p:cNvSpPr>
          <p:nvPr/>
        </p:nvSpPr>
        <p:spPr bwMode="auto">
          <a:xfrm>
            <a:off x="10026650" y="4359275"/>
            <a:ext cx="1508125"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spcBef>
                <a:spcPct val="20000"/>
              </a:spcBef>
            </a:pPr>
            <a:r>
              <a:rPr lang="en-US" altLang="zh-CN" sz="1200">
                <a:solidFill>
                  <a:schemeClr val="bg1"/>
                </a:solidFill>
                <a:latin typeface="Arial" panose="020B0604020202020204" pitchFamily="34" charset="0"/>
                <a:ea typeface="微软雅黑" panose="020B0503020204020204" pitchFamily="34" charset="-122"/>
                <a:sym typeface="Arial" panose="020B0604020202020204" pitchFamily="34" charset="0"/>
              </a:rPr>
              <a:t>add your words here</a:t>
            </a:r>
            <a:r>
              <a:rPr lang="zh-CN" altLang="en-US" sz="1200">
                <a:solidFill>
                  <a:schemeClr val="bg1"/>
                </a:solidFill>
                <a:latin typeface="Arial" panose="020B0604020202020204" pitchFamily="34" charset="0"/>
                <a:ea typeface="微软雅黑" panose="020B0503020204020204" pitchFamily="34" charset="-122"/>
                <a:sym typeface="Arial" panose="020B0604020202020204" pitchFamily="34" charset="0"/>
              </a:rPr>
              <a:t>，</a:t>
            </a:r>
            <a:r>
              <a:rPr lang="en-US" altLang="zh-CN" sz="1200">
                <a:solidFill>
                  <a:schemeClr val="bg1"/>
                </a:solidFill>
                <a:latin typeface="Arial" panose="020B0604020202020204" pitchFamily="34" charset="0"/>
                <a:ea typeface="微软雅黑" panose="020B0503020204020204" pitchFamily="34" charset="-122"/>
                <a:sym typeface="Arial" panose="020B0604020202020204" pitchFamily="34" charset="0"/>
              </a:rPr>
              <a:t>according to your need to draw the text box size</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图片 2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 y="-12700"/>
            <a:ext cx="12230100" cy="688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5" name="矩形 22"/>
          <p:cNvSpPr>
            <a:spLocks noChangeArrowheads="1"/>
          </p:cNvSpPr>
          <p:nvPr/>
        </p:nvSpPr>
        <p:spPr bwMode="auto">
          <a:xfrm>
            <a:off x="0" y="0"/>
            <a:ext cx="12192000" cy="6858000"/>
          </a:xfrm>
          <a:prstGeom prst="rect">
            <a:avLst/>
          </a:prstGeom>
          <a:solidFill>
            <a:schemeClr val="tx1">
              <a:alpha val="42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23556" name="矩形 23"/>
          <p:cNvSpPr>
            <a:spLocks noChangeArrowheads="1"/>
          </p:cNvSpPr>
          <p:nvPr/>
        </p:nvSpPr>
        <p:spPr bwMode="auto">
          <a:xfrm>
            <a:off x="-33338" y="3455988"/>
            <a:ext cx="12244388" cy="3402012"/>
          </a:xfrm>
          <a:prstGeom prst="rect">
            <a:avLst/>
          </a:prstGeom>
          <a:solidFill>
            <a:srgbClr val="BF2121">
              <a:alpha val="46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23557" name="Rectangle 6"/>
          <p:cNvSpPr>
            <a:spLocks noChangeArrowheads="1"/>
          </p:cNvSpPr>
          <p:nvPr/>
        </p:nvSpPr>
        <p:spPr bwMode="auto">
          <a:xfrm>
            <a:off x="512763" y="1954213"/>
            <a:ext cx="912812" cy="8286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217613">
              <a:defRPr>
                <a:solidFill>
                  <a:schemeClr val="tx1"/>
                </a:solidFill>
                <a:latin typeface="Calibri" panose="020F0502020204030204" pitchFamily="34" charset="0"/>
                <a:ea typeface="宋体" panose="02010600030101010101" pitchFamily="2" charset="-122"/>
              </a:defRPr>
            </a:lvl1pPr>
            <a:lvl2pPr marL="742950" indent="-285750" defTabSz="1217613">
              <a:defRPr>
                <a:solidFill>
                  <a:schemeClr val="tx1"/>
                </a:solidFill>
                <a:latin typeface="Calibri" panose="020F0502020204030204" pitchFamily="34" charset="0"/>
                <a:ea typeface="宋体" panose="02010600030101010101" pitchFamily="2" charset="-122"/>
              </a:defRPr>
            </a:lvl2pPr>
            <a:lvl3pPr marL="1143000" indent="-228600" defTabSz="1217613">
              <a:defRPr>
                <a:solidFill>
                  <a:schemeClr val="tx1"/>
                </a:solidFill>
                <a:latin typeface="Calibri" panose="020F0502020204030204" pitchFamily="34" charset="0"/>
                <a:ea typeface="宋体" panose="02010600030101010101" pitchFamily="2" charset="-122"/>
              </a:defRPr>
            </a:lvl3pPr>
            <a:lvl4pPr marL="1600200" indent="-228600" defTabSz="1217613">
              <a:defRPr>
                <a:solidFill>
                  <a:schemeClr val="tx1"/>
                </a:solidFill>
                <a:latin typeface="Calibri" panose="020F0502020204030204" pitchFamily="34" charset="0"/>
                <a:ea typeface="宋体" panose="02010600030101010101" pitchFamily="2" charset="-122"/>
              </a:defRPr>
            </a:lvl4pPr>
            <a:lvl5pPr marL="2057400" indent="-228600" defTabSz="1217613">
              <a:defRPr>
                <a:solidFill>
                  <a:schemeClr val="tx1"/>
                </a:solidFill>
                <a:latin typeface="Calibri" panose="020F0502020204030204" pitchFamily="34" charset="0"/>
                <a:ea typeface="宋体" panose="02010600030101010101" pitchFamily="2" charset="-122"/>
              </a:defRPr>
            </a:lvl5pPr>
            <a:lvl6pPr marL="2514600" indent="-228600" defTabSz="1217613"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7613"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7613"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7613"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ms-MY" altLang="en-US" sz="4700" b="1">
                <a:solidFill>
                  <a:srgbClr val="333F50"/>
                </a:solidFill>
                <a:latin typeface="Arial" panose="020B0604020202020204" pitchFamily="34" charset="0"/>
                <a:ea typeface="微软雅黑" panose="020B0503020204020204" pitchFamily="34" charset="-122"/>
                <a:sym typeface="Arial" panose="020B0604020202020204" pitchFamily="34" charset="0"/>
              </a:rPr>
              <a:t>01</a:t>
            </a:r>
            <a:endParaRPr lang="en-US" altLang="zh-CN" sz="4700" b="1">
              <a:solidFill>
                <a:srgbClr val="333F50"/>
              </a:solidFill>
              <a:latin typeface="Arial" panose="020B0604020202020204" pitchFamily="34" charset="0"/>
              <a:ea typeface="微软雅黑" panose="020B0503020204020204" pitchFamily="34" charset="-122"/>
              <a:sym typeface="Arial" panose="020B0604020202020204" pitchFamily="34" charset="0"/>
            </a:endParaRPr>
          </a:p>
        </p:txBody>
      </p:sp>
      <p:sp>
        <p:nvSpPr>
          <p:cNvPr id="23558" name="Rectangle 9"/>
          <p:cNvSpPr>
            <a:spLocks noChangeArrowheads="1"/>
          </p:cNvSpPr>
          <p:nvPr/>
        </p:nvSpPr>
        <p:spPr bwMode="auto">
          <a:xfrm>
            <a:off x="4183063" y="1954213"/>
            <a:ext cx="911225" cy="8286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217613">
              <a:defRPr>
                <a:solidFill>
                  <a:schemeClr val="tx1"/>
                </a:solidFill>
                <a:latin typeface="Calibri" panose="020F0502020204030204" pitchFamily="34" charset="0"/>
                <a:ea typeface="宋体" panose="02010600030101010101" pitchFamily="2" charset="-122"/>
              </a:defRPr>
            </a:lvl1pPr>
            <a:lvl2pPr marL="742950" indent="-285750" defTabSz="1217613">
              <a:defRPr>
                <a:solidFill>
                  <a:schemeClr val="tx1"/>
                </a:solidFill>
                <a:latin typeface="Calibri" panose="020F0502020204030204" pitchFamily="34" charset="0"/>
                <a:ea typeface="宋体" panose="02010600030101010101" pitchFamily="2" charset="-122"/>
              </a:defRPr>
            </a:lvl2pPr>
            <a:lvl3pPr marL="1143000" indent="-228600" defTabSz="1217613">
              <a:defRPr>
                <a:solidFill>
                  <a:schemeClr val="tx1"/>
                </a:solidFill>
                <a:latin typeface="Calibri" panose="020F0502020204030204" pitchFamily="34" charset="0"/>
                <a:ea typeface="宋体" panose="02010600030101010101" pitchFamily="2" charset="-122"/>
              </a:defRPr>
            </a:lvl3pPr>
            <a:lvl4pPr marL="1600200" indent="-228600" defTabSz="1217613">
              <a:defRPr>
                <a:solidFill>
                  <a:schemeClr val="tx1"/>
                </a:solidFill>
                <a:latin typeface="Calibri" panose="020F0502020204030204" pitchFamily="34" charset="0"/>
                <a:ea typeface="宋体" panose="02010600030101010101" pitchFamily="2" charset="-122"/>
              </a:defRPr>
            </a:lvl4pPr>
            <a:lvl5pPr marL="2057400" indent="-228600" defTabSz="1217613">
              <a:defRPr>
                <a:solidFill>
                  <a:schemeClr val="tx1"/>
                </a:solidFill>
                <a:latin typeface="Calibri" panose="020F0502020204030204" pitchFamily="34" charset="0"/>
                <a:ea typeface="宋体" panose="02010600030101010101" pitchFamily="2" charset="-122"/>
              </a:defRPr>
            </a:lvl5pPr>
            <a:lvl6pPr marL="2514600" indent="-228600" defTabSz="1217613"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7613"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7613"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7613"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ms-MY" altLang="en-US" sz="4700" b="1">
                <a:solidFill>
                  <a:srgbClr val="333F50"/>
                </a:solidFill>
                <a:latin typeface="Arial" panose="020B0604020202020204" pitchFamily="34" charset="0"/>
                <a:ea typeface="微软雅黑" panose="020B0503020204020204" pitchFamily="34" charset="-122"/>
                <a:sym typeface="Arial" panose="020B0604020202020204" pitchFamily="34" charset="0"/>
              </a:rPr>
              <a:t>02</a:t>
            </a:r>
            <a:endParaRPr lang="en-US" altLang="zh-CN" sz="4700" b="1">
              <a:solidFill>
                <a:srgbClr val="333F50"/>
              </a:solidFill>
              <a:latin typeface="Arial" panose="020B0604020202020204" pitchFamily="34" charset="0"/>
              <a:ea typeface="微软雅黑" panose="020B0503020204020204" pitchFamily="34" charset="-122"/>
              <a:sym typeface="Arial" panose="020B0604020202020204" pitchFamily="34" charset="0"/>
            </a:endParaRPr>
          </a:p>
        </p:txBody>
      </p:sp>
      <p:sp>
        <p:nvSpPr>
          <p:cNvPr id="23559" name="Rectangle 12"/>
          <p:cNvSpPr>
            <a:spLocks noChangeArrowheads="1"/>
          </p:cNvSpPr>
          <p:nvPr/>
        </p:nvSpPr>
        <p:spPr bwMode="auto">
          <a:xfrm>
            <a:off x="7832725" y="1954213"/>
            <a:ext cx="912813" cy="8286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217613">
              <a:defRPr>
                <a:solidFill>
                  <a:schemeClr val="tx1"/>
                </a:solidFill>
                <a:latin typeface="Calibri" panose="020F0502020204030204" pitchFamily="34" charset="0"/>
                <a:ea typeface="宋体" panose="02010600030101010101" pitchFamily="2" charset="-122"/>
              </a:defRPr>
            </a:lvl1pPr>
            <a:lvl2pPr marL="742950" indent="-285750" defTabSz="1217613">
              <a:defRPr>
                <a:solidFill>
                  <a:schemeClr val="tx1"/>
                </a:solidFill>
                <a:latin typeface="Calibri" panose="020F0502020204030204" pitchFamily="34" charset="0"/>
                <a:ea typeface="宋体" panose="02010600030101010101" pitchFamily="2" charset="-122"/>
              </a:defRPr>
            </a:lvl2pPr>
            <a:lvl3pPr marL="1143000" indent="-228600" defTabSz="1217613">
              <a:defRPr>
                <a:solidFill>
                  <a:schemeClr val="tx1"/>
                </a:solidFill>
                <a:latin typeface="Calibri" panose="020F0502020204030204" pitchFamily="34" charset="0"/>
                <a:ea typeface="宋体" panose="02010600030101010101" pitchFamily="2" charset="-122"/>
              </a:defRPr>
            </a:lvl3pPr>
            <a:lvl4pPr marL="1600200" indent="-228600" defTabSz="1217613">
              <a:defRPr>
                <a:solidFill>
                  <a:schemeClr val="tx1"/>
                </a:solidFill>
                <a:latin typeface="Calibri" panose="020F0502020204030204" pitchFamily="34" charset="0"/>
                <a:ea typeface="宋体" panose="02010600030101010101" pitchFamily="2" charset="-122"/>
              </a:defRPr>
            </a:lvl4pPr>
            <a:lvl5pPr marL="2057400" indent="-228600" defTabSz="1217613">
              <a:defRPr>
                <a:solidFill>
                  <a:schemeClr val="tx1"/>
                </a:solidFill>
                <a:latin typeface="Calibri" panose="020F0502020204030204" pitchFamily="34" charset="0"/>
                <a:ea typeface="宋体" panose="02010600030101010101" pitchFamily="2" charset="-122"/>
              </a:defRPr>
            </a:lvl5pPr>
            <a:lvl6pPr marL="2514600" indent="-228600" defTabSz="1217613"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7613"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7613"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7613"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ms-MY" altLang="en-US" sz="4700" b="1">
                <a:solidFill>
                  <a:srgbClr val="333F50"/>
                </a:solidFill>
                <a:latin typeface="Arial" panose="020B0604020202020204" pitchFamily="34" charset="0"/>
                <a:ea typeface="微软雅黑" panose="020B0503020204020204" pitchFamily="34" charset="-122"/>
                <a:sym typeface="Arial" panose="020B0604020202020204" pitchFamily="34" charset="0"/>
              </a:rPr>
              <a:t>03</a:t>
            </a:r>
            <a:endParaRPr lang="en-US" altLang="zh-CN" sz="4700" b="1">
              <a:solidFill>
                <a:srgbClr val="333F50"/>
              </a:solidFill>
              <a:latin typeface="Arial" panose="020B0604020202020204" pitchFamily="34" charset="0"/>
              <a:ea typeface="微软雅黑" panose="020B0503020204020204" pitchFamily="34" charset="-122"/>
              <a:sym typeface="Arial" panose="020B0604020202020204" pitchFamily="34" charset="0"/>
            </a:endParaRPr>
          </a:p>
        </p:txBody>
      </p:sp>
      <p:sp>
        <p:nvSpPr>
          <p:cNvPr id="23560" name="Rectangle 15"/>
          <p:cNvSpPr>
            <a:spLocks noChangeArrowheads="1"/>
          </p:cNvSpPr>
          <p:nvPr/>
        </p:nvSpPr>
        <p:spPr bwMode="auto">
          <a:xfrm>
            <a:off x="525463" y="3663950"/>
            <a:ext cx="912812" cy="828675"/>
          </a:xfrm>
          <a:prstGeom prst="rect">
            <a:avLst/>
          </a:prstGeom>
          <a:solidFill>
            <a:srgbClr val="0A1E2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217613">
              <a:defRPr>
                <a:solidFill>
                  <a:schemeClr val="tx1"/>
                </a:solidFill>
                <a:latin typeface="Calibri" panose="020F0502020204030204" pitchFamily="34" charset="0"/>
                <a:ea typeface="宋体" panose="02010600030101010101" pitchFamily="2" charset="-122"/>
              </a:defRPr>
            </a:lvl1pPr>
            <a:lvl2pPr marL="742950" indent="-285750" defTabSz="1217613">
              <a:defRPr>
                <a:solidFill>
                  <a:schemeClr val="tx1"/>
                </a:solidFill>
                <a:latin typeface="Calibri" panose="020F0502020204030204" pitchFamily="34" charset="0"/>
                <a:ea typeface="宋体" panose="02010600030101010101" pitchFamily="2" charset="-122"/>
              </a:defRPr>
            </a:lvl2pPr>
            <a:lvl3pPr marL="1143000" indent="-228600" defTabSz="1217613">
              <a:defRPr>
                <a:solidFill>
                  <a:schemeClr val="tx1"/>
                </a:solidFill>
                <a:latin typeface="Calibri" panose="020F0502020204030204" pitchFamily="34" charset="0"/>
                <a:ea typeface="宋体" panose="02010600030101010101" pitchFamily="2" charset="-122"/>
              </a:defRPr>
            </a:lvl3pPr>
            <a:lvl4pPr marL="1600200" indent="-228600" defTabSz="1217613">
              <a:defRPr>
                <a:solidFill>
                  <a:schemeClr val="tx1"/>
                </a:solidFill>
                <a:latin typeface="Calibri" panose="020F0502020204030204" pitchFamily="34" charset="0"/>
                <a:ea typeface="宋体" panose="02010600030101010101" pitchFamily="2" charset="-122"/>
              </a:defRPr>
            </a:lvl4pPr>
            <a:lvl5pPr marL="2057400" indent="-228600" defTabSz="1217613">
              <a:defRPr>
                <a:solidFill>
                  <a:schemeClr val="tx1"/>
                </a:solidFill>
                <a:latin typeface="Calibri" panose="020F0502020204030204" pitchFamily="34" charset="0"/>
                <a:ea typeface="宋体" panose="02010600030101010101" pitchFamily="2" charset="-122"/>
              </a:defRPr>
            </a:lvl5pPr>
            <a:lvl6pPr marL="2514600" indent="-228600" defTabSz="1217613"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7613"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7613"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7613"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ms-MY" altLang="en-US" sz="4700" b="1">
                <a:solidFill>
                  <a:schemeClr val="bg1"/>
                </a:solidFill>
                <a:latin typeface="Arial" panose="020B0604020202020204" pitchFamily="34" charset="0"/>
                <a:ea typeface="微软雅黑" panose="020B0503020204020204" pitchFamily="34" charset="-122"/>
                <a:sym typeface="Arial" panose="020B0604020202020204" pitchFamily="34" charset="0"/>
              </a:rPr>
              <a:t>04</a:t>
            </a:r>
            <a:endParaRPr lang="en-US" altLang="zh-CN" sz="4700" b="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3561" name="Rectangle 18"/>
          <p:cNvSpPr>
            <a:spLocks noChangeArrowheads="1"/>
          </p:cNvSpPr>
          <p:nvPr/>
        </p:nvSpPr>
        <p:spPr bwMode="auto">
          <a:xfrm>
            <a:off x="4176713" y="3663950"/>
            <a:ext cx="912812" cy="828675"/>
          </a:xfrm>
          <a:prstGeom prst="rect">
            <a:avLst/>
          </a:prstGeom>
          <a:solidFill>
            <a:srgbClr val="0A1E2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217613">
              <a:defRPr>
                <a:solidFill>
                  <a:schemeClr val="tx1"/>
                </a:solidFill>
                <a:latin typeface="Calibri" panose="020F0502020204030204" pitchFamily="34" charset="0"/>
                <a:ea typeface="宋体" panose="02010600030101010101" pitchFamily="2" charset="-122"/>
              </a:defRPr>
            </a:lvl1pPr>
            <a:lvl2pPr marL="742950" indent="-285750" defTabSz="1217613">
              <a:defRPr>
                <a:solidFill>
                  <a:schemeClr val="tx1"/>
                </a:solidFill>
                <a:latin typeface="Calibri" panose="020F0502020204030204" pitchFamily="34" charset="0"/>
                <a:ea typeface="宋体" panose="02010600030101010101" pitchFamily="2" charset="-122"/>
              </a:defRPr>
            </a:lvl2pPr>
            <a:lvl3pPr marL="1143000" indent="-228600" defTabSz="1217613">
              <a:defRPr>
                <a:solidFill>
                  <a:schemeClr val="tx1"/>
                </a:solidFill>
                <a:latin typeface="Calibri" panose="020F0502020204030204" pitchFamily="34" charset="0"/>
                <a:ea typeface="宋体" panose="02010600030101010101" pitchFamily="2" charset="-122"/>
              </a:defRPr>
            </a:lvl3pPr>
            <a:lvl4pPr marL="1600200" indent="-228600" defTabSz="1217613">
              <a:defRPr>
                <a:solidFill>
                  <a:schemeClr val="tx1"/>
                </a:solidFill>
                <a:latin typeface="Calibri" panose="020F0502020204030204" pitchFamily="34" charset="0"/>
                <a:ea typeface="宋体" panose="02010600030101010101" pitchFamily="2" charset="-122"/>
              </a:defRPr>
            </a:lvl4pPr>
            <a:lvl5pPr marL="2057400" indent="-228600" defTabSz="1217613">
              <a:defRPr>
                <a:solidFill>
                  <a:schemeClr val="tx1"/>
                </a:solidFill>
                <a:latin typeface="Calibri" panose="020F0502020204030204" pitchFamily="34" charset="0"/>
                <a:ea typeface="宋体" panose="02010600030101010101" pitchFamily="2" charset="-122"/>
              </a:defRPr>
            </a:lvl5pPr>
            <a:lvl6pPr marL="2514600" indent="-228600" defTabSz="1217613"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7613"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7613"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7613"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ms-MY" altLang="en-US" sz="4700" b="1">
                <a:solidFill>
                  <a:schemeClr val="bg1"/>
                </a:solidFill>
                <a:latin typeface="Arial" panose="020B0604020202020204" pitchFamily="34" charset="0"/>
                <a:ea typeface="微软雅黑" panose="020B0503020204020204" pitchFamily="34" charset="-122"/>
                <a:sym typeface="Arial" panose="020B0604020202020204" pitchFamily="34" charset="0"/>
              </a:rPr>
              <a:t>05</a:t>
            </a:r>
            <a:endParaRPr lang="en-US" altLang="zh-CN" sz="4700" b="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3562" name="Rectangle 21"/>
          <p:cNvSpPr>
            <a:spLocks noChangeArrowheads="1"/>
          </p:cNvSpPr>
          <p:nvPr/>
        </p:nvSpPr>
        <p:spPr bwMode="auto">
          <a:xfrm>
            <a:off x="7826375" y="3663950"/>
            <a:ext cx="912813" cy="828675"/>
          </a:xfrm>
          <a:prstGeom prst="rect">
            <a:avLst/>
          </a:prstGeom>
          <a:solidFill>
            <a:srgbClr val="0A1E2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217613">
              <a:defRPr>
                <a:solidFill>
                  <a:schemeClr val="tx1"/>
                </a:solidFill>
                <a:latin typeface="Calibri" panose="020F0502020204030204" pitchFamily="34" charset="0"/>
                <a:ea typeface="宋体" panose="02010600030101010101" pitchFamily="2" charset="-122"/>
              </a:defRPr>
            </a:lvl1pPr>
            <a:lvl2pPr marL="742950" indent="-285750" defTabSz="1217613">
              <a:defRPr>
                <a:solidFill>
                  <a:schemeClr val="tx1"/>
                </a:solidFill>
                <a:latin typeface="Calibri" panose="020F0502020204030204" pitchFamily="34" charset="0"/>
                <a:ea typeface="宋体" panose="02010600030101010101" pitchFamily="2" charset="-122"/>
              </a:defRPr>
            </a:lvl2pPr>
            <a:lvl3pPr marL="1143000" indent="-228600" defTabSz="1217613">
              <a:defRPr>
                <a:solidFill>
                  <a:schemeClr val="tx1"/>
                </a:solidFill>
                <a:latin typeface="Calibri" panose="020F0502020204030204" pitchFamily="34" charset="0"/>
                <a:ea typeface="宋体" panose="02010600030101010101" pitchFamily="2" charset="-122"/>
              </a:defRPr>
            </a:lvl3pPr>
            <a:lvl4pPr marL="1600200" indent="-228600" defTabSz="1217613">
              <a:defRPr>
                <a:solidFill>
                  <a:schemeClr val="tx1"/>
                </a:solidFill>
                <a:latin typeface="Calibri" panose="020F0502020204030204" pitchFamily="34" charset="0"/>
                <a:ea typeface="宋体" panose="02010600030101010101" pitchFamily="2" charset="-122"/>
              </a:defRPr>
            </a:lvl4pPr>
            <a:lvl5pPr marL="2057400" indent="-228600" defTabSz="1217613">
              <a:defRPr>
                <a:solidFill>
                  <a:schemeClr val="tx1"/>
                </a:solidFill>
                <a:latin typeface="Calibri" panose="020F0502020204030204" pitchFamily="34" charset="0"/>
                <a:ea typeface="宋体" panose="02010600030101010101" pitchFamily="2" charset="-122"/>
              </a:defRPr>
            </a:lvl5pPr>
            <a:lvl6pPr marL="2514600" indent="-228600" defTabSz="1217613"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7613"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7613"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7613"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ms-MY" altLang="en-US" sz="4700" b="1">
                <a:solidFill>
                  <a:schemeClr val="bg1"/>
                </a:solidFill>
                <a:latin typeface="Arial" panose="020B0604020202020204" pitchFamily="34" charset="0"/>
                <a:ea typeface="微软雅黑" panose="020B0503020204020204" pitchFamily="34" charset="-122"/>
                <a:sym typeface="Arial" panose="020B0604020202020204" pitchFamily="34" charset="0"/>
              </a:rPr>
              <a:t>06</a:t>
            </a:r>
            <a:endParaRPr lang="en-US" altLang="zh-CN" sz="4700" b="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3563" name="TextBox 13"/>
          <p:cNvSpPr txBox="1">
            <a:spLocks noChangeArrowheads="1"/>
          </p:cNvSpPr>
          <p:nvPr/>
        </p:nvSpPr>
        <p:spPr bwMode="auto">
          <a:xfrm>
            <a:off x="1609725" y="1984375"/>
            <a:ext cx="1495425"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600" b="1">
                <a:solidFill>
                  <a:schemeClr val="bg1"/>
                </a:solidFill>
                <a:latin typeface="Arial" panose="020B0604020202020204" pitchFamily="34" charset="0"/>
                <a:ea typeface="微软雅黑" panose="020B0503020204020204" pitchFamily="34" charset="-122"/>
                <a:sym typeface="Arial" panose="020B0604020202020204" pitchFamily="34" charset="0"/>
              </a:rPr>
              <a:t>文化定义</a:t>
            </a:r>
            <a:endParaRPr lang="en-US" altLang="zh-CN" sz="1600" b="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3564" name="TextBox 13"/>
          <p:cNvSpPr txBox="1">
            <a:spLocks noChangeArrowheads="1"/>
          </p:cNvSpPr>
          <p:nvPr/>
        </p:nvSpPr>
        <p:spPr bwMode="auto">
          <a:xfrm>
            <a:off x="1609725" y="2305050"/>
            <a:ext cx="20097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en-US" altLang="zh-CN" sz="1200">
                <a:solidFill>
                  <a:schemeClr val="bg1"/>
                </a:solidFill>
                <a:latin typeface="Arial" panose="020B0604020202020204" pitchFamily="34" charset="0"/>
                <a:ea typeface="微软雅黑" panose="020B0503020204020204" pitchFamily="34" charset="-122"/>
                <a:sym typeface="Arial" panose="020B0604020202020204" pitchFamily="34" charset="0"/>
              </a:rPr>
              <a:t>according to your need to draw the text box size</a:t>
            </a:r>
          </a:p>
        </p:txBody>
      </p:sp>
      <p:sp>
        <p:nvSpPr>
          <p:cNvPr id="23565" name="TextBox 13"/>
          <p:cNvSpPr txBox="1">
            <a:spLocks noChangeArrowheads="1"/>
          </p:cNvSpPr>
          <p:nvPr/>
        </p:nvSpPr>
        <p:spPr bwMode="auto">
          <a:xfrm>
            <a:off x="5314950" y="1984375"/>
            <a:ext cx="1495425"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600" b="1">
                <a:solidFill>
                  <a:schemeClr val="bg1"/>
                </a:solidFill>
                <a:latin typeface="Arial" panose="020B0604020202020204" pitchFamily="34" charset="0"/>
                <a:ea typeface="微软雅黑" panose="020B0503020204020204" pitchFamily="34" charset="-122"/>
                <a:sym typeface="Arial" panose="020B0604020202020204" pitchFamily="34" charset="0"/>
              </a:rPr>
              <a:t>文化结构</a:t>
            </a:r>
            <a:endParaRPr lang="en-US" altLang="zh-CN" sz="1600" b="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3566" name="TextBox 13"/>
          <p:cNvSpPr txBox="1">
            <a:spLocks noChangeArrowheads="1"/>
          </p:cNvSpPr>
          <p:nvPr/>
        </p:nvSpPr>
        <p:spPr bwMode="auto">
          <a:xfrm>
            <a:off x="5314950" y="2305050"/>
            <a:ext cx="20097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en-US" altLang="zh-CN" sz="1200">
                <a:solidFill>
                  <a:schemeClr val="bg1"/>
                </a:solidFill>
                <a:latin typeface="Arial" panose="020B0604020202020204" pitchFamily="34" charset="0"/>
                <a:ea typeface="微软雅黑" panose="020B0503020204020204" pitchFamily="34" charset="-122"/>
                <a:sym typeface="Arial" panose="020B0604020202020204" pitchFamily="34" charset="0"/>
              </a:rPr>
              <a:t>according to your need to draw the text box size</a:t>
            </a:r>
          </a:p>
        </p:txBody>
      </p:sp>
      <p:sp>
        <p:nvSpPr>
          <p:cNvPr id="23567" name="TextBox 13"/>
          <p:cNvSpPr txBox="1">
            <a:spLocks noChangeArrowheads="1"/>
          </p:cNvSpPr>
          <p:nvPr/>
        </p:nvSpPr>
        <p:spPr bwMode="auto">
          <a:xfrm>
            <a:off x="8948738" y="1984375"/>
            <a:ext cx="1495425"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600" b="1">
                <a:solidFill>
                  <a:schemeClr val="bg1"/>
                </a:solidFill>
                <a:latin typeface="Arial" panose="020B0604020202020204" pitchFamily="34" charset="0"/>
                <a:ea typeface="微软雅黑" panose="020B0503020204020204" pitchFamily="34" charset="-122"/>
                <a:sym typeface="Arial" panose="020B0604020202020204" pitchFamily="34" charset="0"/>
              </a:rPr>
              <a:t>文化作用</a:t>
            </a:r>
            <a:endParaRPr lang="en-US" altLang="zh-CN" sz="1600" b="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3568" name="TextBox 13"/>
          <p:cNvSpPr txBox="1">
            <a:spLocks noChangeArrowheads="1"/>
          </p:cNvSpPr>
          <p:nvPr/>
        </p:nvSpPr>
        <p:spPr bwMode="auto">
          <a:xfrm>
            <a:off x="8948738" y="2305050"/>
            <a:ext cx="20097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en-US" altLang="zh-CN" sz="1200">
                <a:solidFill>
                  <a:schemeClr val="bg1"/>
                </a:solidFill>
                <a:latin typeface="Arial" panose="020B0604020202020204" pitchFamily="34" charset="0"/>
                <a:ea typeface="微软雅黑" panose="020B0503020204020204" pitchFamily="34" charset="-122"/>
                <a:sym typeface="Arial" panose="020B0604020202020204" pitchFamily="34" charset="0"/>
              </a:rPr>
              <a:t>according to your need to draw the text box size</a:t>
            </a:r>
          </a:p>
        </p:txBody>
      </p:sp>
      <p:sp>
        <p:nvSpPr>
          <p:cNvPr id="23569" name="TextBox 13"/>
          <p:cNvSpPr txBox="1">
            <a:spLocks noChangeArrowheads="1"/>
          </p:cNvSpPr>
          <p:nvPr/>
        </p:nvSpPr>
        <p:spPr bwMode="auto">
          <a:xfrm>
            <a:off x="1609725" y="3732213"/>
            <a:ext cx="1957388"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600" b="1">
                <a:solidFill>
                  <a:schemeClr val="bg1"/>
                </a:solidFill>
                <a:latin typeface="Arial" panose="020B0604020202020204" pitchFamily="34" charset="0"/>
                <a:ea typeface="微软雅黑" panose="020B0503020204020204" pitchFamily="34" charset="-122"/>
                <a:sym typeface="Arial" panose="020B0604020202020204" pitchFamily="34" charset="0"/>
              </a:rPr>
              <a:t>文化建设的必要性</a:t>
            </a:r>
            <a:endParaRPr lang="en-US" altLang="zh-CN" sz="1600" b="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3570" name="TextBox 13"/>
          <p:cNvSpPr txBox="1">
            <a:spLocks noChangeArrowheads="1"/>
          </p:cNvSpPr>
          <p:nvPr/>
        </p:nvSpPr>
        <p:spPr bwMode="auto">
          <a:xfrm>
            <a:off x="1609725" y="4054475"/>
            <a:ext cx="20097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en-US" altLang="zh-CN" sz="1200">
                <a:solidFill>
                  <a:schemeClr val="bg1"/>
                </a:solidFill>
                <a:latin typeface="Arial" panose="020B0604020202020204" pitchFamily="34" charset="0"/>
                <a:ea typeface="微软雅黑" panose="020B0503020204020204" pitchFamily="34" charset="-122"/>
                <a:sym typeface="Arial" panose="020B0604020202020204" pitchFamily="34" charset="0"/>
              </a:rPr>
              <a:t>according to your need to draw the text box size</a:t>
            </a:r>
          </a:p>
        </p:txBody>
      </p:sp>
      <p:sp>
        <p:nvSpPr>
          <p:cNvPr id="23571" name="TextBox 13"/>
          <p:cNvSpPr txBox="1">
            <a:spLocks noChangeArrowheads="1"/>
          </p:cNvSpPr>
          <p:nvPr/>
        </p:nvSpPr>
        <p:spPr bwMode="auto">
          <a:xfrm>
            <a:off x="5314950" y="3732213"/>
            <a:ext cx="1495425"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600" b="1">
                <a:solidFill>
                  <a:schemeClr val="bg1"/>
                </a:solidFill>
                <a:latin typeface="Arial" panose="020B0604020202020204" pitchFamily="34" charset="0"/>
                <a:ea typeface="微软雅黑" panose="020B0503020204020204" pitchFamily="34" charset="-122"/>
                <a:sym typeface="Arial" panose="020B0604020202020204" pitchFamily="34" charset="0"/>
              </a:rPr>
              <a:t>文化现状</a:t>
            </a:r>
            <a:endParaRPr lang="en-US" altLang="zh-CN" sz="1600" b="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3572" name="TextBox 13"/>
          <p:cNvSpPr txBox="1">
            <a:spLocks noChangeArrowheads="1"/>
          </p:cNvSpPr>
          <p:nvPr/>
        </p:nvSpPr>
        <p:spPr bwMode="auto">
          <a:xfrm>
            <a:off x="5314950" y="4054475"/>
            <a:ext cx="20097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en-US" altLang="zh-CN" sz="1200">
                <a:solidFill>
                  <a:schemeClr val="bg1"/>
                </a:solidFill>
                <a:latin typeface="Arial" panose="020B0604020202020204" pitchFamily="34" charset="0"/>
                <a:ea typeface="微软雅黑" panose="020B0503020204020204" pitchFamily="34" charset="-122"/>
                <a:sym typeface="Arial" panose="020B0604020202020204" pitchFamily="34" charset="0"/>
              </a:rPr>
              <a:t>according to your need to draw the text box size</a:t>
            </a:r>
          </a:p>
        </p:txBody>
      </p:sp>
      <p:sp>
        <p:nvSpPr>
          <p:cNvPr id="23573" name="TextBox 13"/>
          <p:cNvSpPr txBox="1">
            <a:spLocks noChangeArrowheads="1"/>
          </p:cNvSpPr>
          <p:nvPr/>
        </p:nvSpPr>
        <p:spPr bwMode="auto">
          <a:xfrm>
            <a:off x="8948738" y="3732213"/>
            <a:ext cx="2009775"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600" b="1">
                <a:solidFill>
                  <a:schemeClr val="bg1"/>
                </a:solidFill>
                <a:latin typeface="Arial" panose="020B0604020202020204" pitchFamily="34" charset="0"/>
                <a:ea typeface="微软雅黑" panose="020B0503020204020204" pitchFamily="34" charset="-122"/>
                <a:sym typeface="Arial" panose="020B0604020202020204" pitchFamily="34" charset="0"/>
              </a:rPr>
              <a:t>文化建设的可行性</a:t>
            </a:r>
            <a:endParaRPr lang="en-US" altLang="zh-CN" sz="1600" b="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3574" name="TextBox 13"/>
          <p:cNvSpPr txBox="1">
            <a:spLocks noChangeArrowheads="1"/>
          </p:cNvSpPr>
          <p:nvPr/>
        </p:nvSpPr>
        <p:spPr bwMode="auto">
          <a:xfrm>
            <a:off x="8948738" y="4054475"/>
            <a:ext cx="20097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en-US" altLang="zh-CN" sz="1200">
                <a:solidFill>
                  <a:schemeClr val="bg1"/>
                </a:solidFill>
                <a:latin typeface="Arial" panose="020B0604020202020204" pitchFamily="34" charset="0"/>
                <a:ea typeface="微软雅黑" panose="020B0503020204020204" pitchFamily="34" charset="-122"/>
                <a:sym typeface="Arial" panose="020B0604020202020204" pitchFamily="34" charset="0"/>
              </a:rPr>
              <a:t>according to your need to draw the text box size</a:t>
            </a:r>
          </a:p>
        </p:txBody>
      </p:sp>
      <p:sp>
        <p:nvSpPr>
          <p:cNvPr id="23575" name="矩形 19"/>
          <p:cNvSpPr>
            <a:spLocks noChangeArrowheads="1"/>
          </p:cNvSpPr>
          <p:nvPr/>
        </p:nvSpPr>
        <p:spPr bwMode="auto">
          <a:xfrm>
            <a:off x="1222375" y="5070475"/>
            <a:ext cx="9496425" cy="49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lnSpc>
                <a:spcPct val="120000"/>
              </a:lnSpc>
              <a:spcBef>
                <a:spcPct val="20000"/>
              </a:spcBef>
            </a:pPr>
            <a:r>
              <a:rPr lang="en-US" altLang="zh-CN" sz="1400">
                <a:solidFill>
                  <a:schemeClr val="bg1"/>
                </a:solidFill>
                <a:latin typeface="Arial" panose="020B0604020202020204" pitchFamily="34" charset="0"/>
                <a:ea typeface="微软雅黑" panose="020B0503020204020204" pitchFamily="34" charset="-122"/>
                <a:sym typeface="Arial" panose="020B0604020202020204" pitchFamily="34" charset="0"/>
              </a:rPr>
              <a:t>according to your need to draw the text box size</a:t>
            </a:r>
            <a:r>
              <a:rPr lang="zh-CN" altLang="en-US" sz="1400">
                <a:solidFill>
                  <a:schemeClr val="bg1"/>
                </a:solidFill>
                <a:latin typeface="Arial" panose="020B0604020202020204" pitchFamily="34" charset="0"/>
                <a:ea typeface="微软雅黑" panose="020B0503020204020204" pitchFamily="34" charset="-122"/>
                <a:sym typeface="Arial" panose="020B0604020202020204" pitchFamily="34" charset="0"/>
              </a:rPr>
              <a:t>。</a:t>
            </a:r>
            <a:r>
              <a:rPr lang="en-US" altLang="zh-CN" sz="1400">
                <a:solidFill>
                  <a:schemeClr val="bg1"/>
                </a:solidFill>
                <a:latin typeface="Arial" panose="020B0604020202020204" pitchFamily="34" charset="0"/>
                <a:ea typeface="微软雅黑" panose="020B0503020204020204" pitchFamily="34" charset="-122"/>
                <a:sym typeface="Arial" panose="020B0604020202020204" pitchFamily="34" charset="0"/>
              </a:rPr>
              <a:t>Please read the instructions and more work at the end of the manual template.</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79" name="矩形 3"/>
          <p:cNvSpPr>
            <a:spLocks noChangeArrowheads="1"/>
          </p:cNvSpPr>
          <p:nvPr/>
        </p:nvSpPr>
        <p:spPr bwMode="auto">
          <a:xfrm>
            <a:off x="0" y="0"/>
            <a:ext cx="12192000" cy="6858000"/>
          </a:xfrm>
          <a:prstGeom prst="rect">
            <a:avLst/>
          </a:prstGeom>
          <a:solidFill>
            <a:srgbClr val="0A1E2C">
              <a:alpha val="87999"/>
            </a:srgbClr>
          </a:solidFill>
          <a:ln w="12700" cmpd="sng">
            <a:solidFill>
              <a:srgbClr val="41719C"/>
            </a:solidFill>
            <a:miter lim="800000"/>
            <a:headEnd/>
            <a:tailEnd/>
          </a:ln>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24580" name="等腰三角形 6"/>
          <p:cNvSpPr>
            <a:spLocks noChangeArrowheads="1"/>
          </p:cNvSpPr>
          <p:nvPr/>
        </p:nvSpPr>
        <p:spPr bwMode="auto">
          <a:xfrm>
            <a:off x="3757613" y="941388"/>
            <a:ext cx="4676775" cy="4032250"/>
          </a:xfrm>
          <a:prstGeom prst="triangle">
            <a:avLst>
              <a:gd name="adj" fmla="val 50000"/>
            </a:avLst>
          </a:prstGeom>
          <a:solidFill>
            <a:srgbClr val="BF212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24581" name="等腰三角形 8"/>
          <p:cNvSpPr>
            <a:spLocks noChangeArrowheads="1"/>
          </p:cNvSpPr>
          <p:nvPr/>
        </p:nvSpPr>
        <p:spPr bwMode="auto">
          <a:xfrm rot="10800000">
            <a:off x="3590925" y="1827213"/>
            <a:ext cx="5010150" cy="4318000"/>
          </a:xfrm>
          <a:prstGeom prst="triangle">
            <a:avLst>
              <a:gd name="adj" fmla="val 50000"/>
            </a:avLst>
          </a:prstGeom>
          <a:noFill/>
          <a:ln w="3175" cmpd="sng">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24582" name="文本框 9"/>
          <p:cNvSpPr txBox="1">
            <a:spLocks noChangeArrowheads="1"/>
          </p:cNvSpPr>
          <p:nvPr/>
        </p:nvSpPr>
        <p:spPr bwMode="auto">
          <a:xfrm>
            <a:off x="5183188" y="2498725"/>
            <a:ext cx="1825625" cy="186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1500" b="1">
                <a:solidFill>
                  <a:schemeClr val="bg1"/>
                </a:solidFill>
                <a:latin typeface="Arial" panose="020B0604020202020204" pitchFamily="34" charset="0"/>
                <a:cs typeface="Arial" panose="020B0604020202020204" pitchFamily="34" charset="0"/>
              </a:rPr>
              <a:t>02</a:t>
            </a:r>
            <a:endParaRPr lang="zh-CN" altLang="en-US" sz="11500" b="1">
              <a:solidFill>
                <a:schemeClr val="bg1"/>
              </a:solidFill>
              <a:latin typeface="Arial" panose="020B0604020202020204" pitchFamily="34" charset="0"/>
              <a:cs typeface="Arial" panose="020B0604020202020204" pitchFamily="34" charset="0"/>
            </a:endParaRPr>
          </a:p>
        </p:txBody>
      </p:sp>
      <p:sp>
        <p:nvSpPr>
          <p:cNvPr id="24583" name="文本框 10"/>
          <p:cNvSpPr txBox="1">
            <a:spLocks noChangeArrowheads="1"/>
          </p:cNvSpPr>
          <p:nvPr/>
        </p:nvSpPr>
        <p:spPr bwMode="auto">
          <a:xfrm>
            <a:off x="4764088" y="4187825"/>
            <a:ext cx="2646362"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3200" b="1">
                <a:solidFill>
                  <a:schemeClr val="bg1"/>
                </a:solidFill>
                <a:latin typeface="微软雅黑" panose="020B0503020204020204" pitchFamily="34" charset="-122"/>
                <a:ea typeface="微软雅黑" panose="020B0503020204020204" pitchFamily="34" charset="-122"/>
              </a:rPr>
              <a:t>企业文化核心</a:t>
            </a:r>
          </a:p>
        </p:txBody>
      </p:sp>
      <p:sp>
        <p:nvSpPr>
          <p:cNvPr id="24584" name="矩形 7"/>
          <p:cNvSpPr>
            <a:spLocks noChangeArrowheads="1"/>
          </p:cNvSpPr>
          <p:nvPr/>
        </p:nvSpPr>
        <p:spPr bwMode="auto">
          <a:xfrm>
            <a:off x="3757613" y="5272088"/>
            <a:ext cx="4676775" cy="636587"/>
          </a:xfrm>
          <a:prstGeom prst="rect">
            <a:avLst/>
          </a:prstGeom>
          <a:solidFill>
            <a:srgbClr val="BF212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24585" name="文本框 11"/>
          <p:cNvSpPr txBox="1">
            <a:spLocks noChangeArrowheads="1"/>
          </p:cNvSpPr>
          <p:nvPr/>
        </p:nvSpPr>
        <p:spPr bwMode="auto">
          <a:xfrm>
            <a:off x="4246563" y="5389563"/>
            <a:ext cx="39068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000">
                <a:solidFill>
                  <a:schemeClr val="bg1"/>
                </a:solidFill>
                <a:latin typeface="Arial" panose="020B0604020202020204" pitchFamily="34" charset="0"/>
                <a:ea typeface="微软雅黑" panose="020B0503020204020204" pitchFamily="34" charset="-122"/>
              </a:rPr>
              <a:t>CORE ENTERPRISE CULTURE</a:t>
            </a:r>
            <a:endParaRPr lang="zh-CN" altLang="en-US" sz="2000">
              <a:solidFill>
                <a:schemeClr val="bg1"/>
              </a:solidFill>
              <a:latin typeface="Arial" panose="020B0604020202020204" pitchFamily="34" charset="0"/>
              <a:ea typeface="微软雅黑" panose="020B0503020204020204" pitchFamily="34" charset="-122"/>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图片 1"/>
          <p:cNvPicPr>
            <a:picLocks noChangeAspect="1" noChangeArrowheads="1"/>
          </p:cNvPicPr>
          <p:nvPr/>
        </p:nvPicPr>
        <p:blipFill>
          <a:blip r:embed="rId2">
            <a:extLst>
              <a:ext uri="{28A0092B-C50C-407E-A947-70E740481C1C}">
                <a14:useLocalDpi xmlns:a14="http://schemas.microsoft.com/office/drawing/2010/main" val="0"/>
              </a:ext>
            </a:extLst>
          </a:blip>
          <a:srcRect l="50366"/>
          <a:stretch>
            <a:fillRect/>
          </a:stretch>
        </p:blipFill>
        <p:spPr bwMode="auto">
          <a:xfrm>
            <a:off x="6115050" y="0"/>
            <a:ext cx="6076950" cy="689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27" name="矩形 2"/>
          <p:cNvSpPr>
            <a:spLocks noChangeArrowheads="1"/>
          </p:cNvSpPr>
          <p:nvPr/>
        </p:nvSpPr>
        <p:spPr bwMode="auto">
          <a:xfrm>
            <a:off x="6115050" y="39688"/>
            <a:ext cx="6096000" cy="6858000"/>
          </a:xfrm>
          <a:prstGeom prst="rect">
            <a:avLst/>
          </a:prstGeom>
          <a:solidFill>
            <a:schemeClr val="bg1">
              <a:alpha val="31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26628" name="矩形 3"/>
          <p:cNvSpPr>
            <a:spLocks noChangeArrowheads="1"/>
          </p:cNvSpPr>
          <p:nvPr/>
        </p:nvSpPr>
        <p:spPr bwMode="auto">
          <a:xfrm>
            <a:off x="1162050" y="3144838"/>
            <a:ext cx="3814763" cy="221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just" eaLnBrk="1" hangingPunct="1">
              <a:lnSpc>
                <a:spcPct val="120000"/>
              </a:lnSpc>
              <a:spcBef>
                <a:spcPct val="20000"/>
              </a:spcBef>
            </a:pPr>
            <a:r>
              <a:rPr lang="en-US" altLang="zh-CN" sz="2000">
                <a:solidFill>
                  <a:srgbClr val="767171"/>
                </a:solidFill>
                <a:latin typeface="微软雅黑" panose="020B0503020204020204" pitchFamily="34" charset="-122"/>
                <a:ea typeface="微软雅黑" panose="020B0503020204020204" pitchFamily="34" charset="-122"/>
                <a:sym typeface="Arial" panose="020B0604020202020204" pitchFamily="34" charset="0"/>
              </a:rPr>
              <a:t>Add your words here</a:t>
            </a:r>
            <a:r>
              <a:rPr lang="zh-CN" altLang="en-US" sz="2000">
                <a:solidFill>
                  <a:srgbClr val="767171"/>
                </a:solidFill>
                <a:latin typeface="微软雅黑" panose="020B0503020204020204" pitchFamily="34" charset="-122"/>
                <a:ea typeface="微软雅黑" panose="020B0503020204020204" pitchFamily="34" charset="-122"/>
                <a:sym typeface="Arial" panose="020B0604020202020204" pitchFamily="34" charset="0"/>
              </a:rPr>
              <a:t>，</a:t>
            </a:r>
            <a:r>
              <a:rPr lang="en-US" altLang="zh-CN" sz="2000">
                <a:solidFill>
                  <a:srgbClr val="767171"/>
                </a:solidFill>
                <a:latin typeface="微软雅黑" panose="020B0503020204020204" pitchFamily="34" charset="-122"/>
                <a:ea typeface="微软雅黑" panose="020B0503020204020204" pitchFamily="34" charset="-122"/>
                <a:sym typeface="Arial" panose="020B0604020202020204" pitchFamily="34" charset="0"/>
              </a:rPr>
              <a:t>according to your need to draw the text box size</a:t>
            </a:r>
            <a:r>
              <a:rPr lang="zh-CN" altLang="en-US" sz="2000">
                <a:solidFill>
                  <a:srgbClr val="767171"/>
                </a:solidFill>
                <a:latin typeface="微软雅黑" panose="020B0503020204020204" pitchFamily="34" charset="-122"/>
                <a:ea typeface="微软雅黑" panose="020B0503020204020204" pitchFamily="34" charset="-122"/>
                <a:sym typeface="Arial" panose="020B0604020202020204" pitchFamily="34" charset="0"/>
              </a:rPr>
              <a:t>。</a:t>
            </a:r>
            <a:r>
              <a:rPr lang="en-US" altLang="zh-CN" sz="2000">
                <a:solidFill>
                  <a:srgbClr val="767171"/>
                </a:solidFill>
                <a:latin typeface="微软雅黑" panose="020B0503020204020204" pitchFamily="34" charset="-122"/>
                <a:ea typeface="微软雅黑" panose="020B0503020204020204" pitchFamily="34" charset="-122"/>
                <a:sym typeface="Arial" panose="020B0604020202020204" pitchFamily="34" charset="0"/>
              </a:rPr>
              <a:t>Please read the instructions and more work at the end of the manual template.</a:t>
            </a:r>
          </a:p>
        </p:txBody>
      </p:sp>
      <p:pic>
        <p:nvPicPr>
          <p:cNvPr id="26629" name="组合 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6725" y="1951038"/>
            <a:ext cx="525463" cy="700087"/>
          </a:xfrm>
          <a:prstGeom prst="rect">
            <a:avLst/>
          </a:prstGeom>
          <a:solidFill>
            <a:schemeClr val="bg1"/>
          </a:solidFill>
          <a:ln>
            <a:noFill/>
          </a:ln>
          <a:extLst/>
        </p:spPr>
      </p:pic>
      <p:pic>
        <p:nvPicPr>
          <p:cNvPr id="26630" name="组合 10"/>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90800" y="1951038"/>
            <a:ext cx="695325" cy="719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31" name="组合 14"/>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14738" y="1951038"/>
            <a:ext cx="688975" cy="700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图片 2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75" y="0"/>
            <a:ext cx="1218565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51" name="矩形 30"/>
          <p:cNvSpPr>
            <a:spLocks noChangeArrowheads="1"/>
          </p:cNvSpPr>
          <p:nvPr/>
        </p:nvSpPr>
        <p:spPr bwMode="auto">
          <a:xfrm>
            <a:off x="0" y="0"/>
            <a:ext cx="12192000" cy="6858000"/>
          </a:xfrm>
          <a:prstGeom prst="rect">
            <a:avLst/>
          </a:prstGeom>
          <a:solidFill>
            <a:schemeClr val="tx1">
              <a:alpha val="42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27652" name="Oval 9"/>
          <p:cNvSpPr>
            <a:spLocks noChangeArrowheads="1"/>
          </p:cNvSpPr>
          <p:nvPr/>
        </p:nvSpPr>
        <p:spPr bwMode="auto">
          <a:xfrm>
            <a:off x="1976438" y="1981200"/>
            <a:ext cx="812800" cy="812800"/>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en-US" altLang="zh-CN">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27653" name="Oval 22"/>
          <p:cNvSpPr>
            <a:spLocks noChangeArrowheads="1"/>
          </p:cNvSpPr>
          <p:nvPr/>
        </p:nvSpPr>
        <p:spPr bwMode="auto">
          <a:xfrm>
            <a:off x="4413250" y="1981200"/>
            <a:ext cx="812800" cy="812800"/>
          </a:xfrm>
          <a:prstGeom prst="ellipse">
            <a:avLst/>
          </a:prstGeom>
          <a:solidFill>
            <a:srgbClr val="BF2121">
              <a:alpha val="78000"/>
            </a:srgb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en-US" altLang="zh-CN">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27654" name="Oval 34"/>
          <p:cNvSpPr>
            <a:spLocks noChangeArrowheads="1"/>
          </p:cNvSpPr>
          <p:nvPr/>
        </p:nvSpPr>
        <p:spPr bwMode="auto">
          <a:xfrm>
            <a:off x="6829425" y="1981200"/>
            <a:ext cx="812800" cy="812800"/>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en-US" altLang="zh-CN">
              <a:solidFill>
                <a:srgbClr val="445469"/>
              </a:solidFill>
              <a:latin typeface="Arial" panose="020B0604020202020204" pitchFamily="34" charset="0"/>
              <a:ea typeface="微软雅黑" panose="020B0503020204020204" pitchFamily="34" charset="-122"/>
              <a:sym typeface="Arial" panose="020B0604020202020204" pitchFamily="34" charset="0"/>
            </a:endParaRPr>
          </a:p>
        </p:txBody>
      </p:sp>
      <p:sp>
        <p:nvSpPr>
          <p:cNvPr id="27655" name="Oval 38"/>
          <p:cNvSpPr>
            <a:spLocks noChangeArrowheads="1"/>
          </p:cNvSpPr>
          <p:nvPr/>
        </p:nvSpPr>
        <p:spPr bwMode="auto">
          <a:xfrm>
            <a:off x="9266238" y="1981200"/>
            <a:ext cx="812800" cy="812800"/>
          </a:xfrm>
          <a:prstGeom prst="ellipse">
            <a:avLst/>
          </a:prstGeom>
          <a:solidFill>
            <a:srgbClr val="BF2121">
              <a:alpha val="78000"/>
            </a:srgb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en-US" altLang="zh-CN">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27656" name="Oval 42"/>
          <p:cNvSpPr>
            <a:spLocks noChangeArrowheads="1"/>
          </p:cNvSpPr>
          <p:nvPr/>
        </p:nvSpPr>
        <p:spPr bwMode="auto">
          <a:xfrm>
            <a:off x="3194050" y="4013200"/>
            <a:ext cx="812800" cy="812800"/>
          </a:xfrm>
          <a:prstGeom prst="ellipse">
            <a:avLst/>
          </a:prstGeom>
          <a:solidFill>
            <a:srgbClr val="BF2121">
              <a:alpha val="78000"/>
            </a:srgb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a:solidFill>
                  <a:schemeClr val="bg1"/>
                </a:solidFill>
                <a:latin typeface="Arial" panose="020B0604020202020204" pitchFamily="34" charset="0"/>
                <a:ea typeface="微软雅黑" panose="020B0503020204020204" pitchFamily="34" charset="-122"/>
                <a:sym typeface="Arial" panose="020B0604020202020204" pitchFamily="34" charset="0"/>
              </a:rPr>
              <a:t> </a:t>
            </a:r>
          </a:p>
        </p:txBody>
      </p:sp>
      <p:sp>
        <p:nvSpPr>
          <p:cNvPr id="27657" name="Oval 46"/>
          <p:cNvSpPr>
            <a:spLocks noChangeArrowheads="1"/>
          </p:cNvSpPr>
          <p:nvPr/>
        </p:nvSpPr>
        <p:spPr bwMode="auto">
          <a:xfrm>
            <a:off x="5610225" y="4013200"/>
            <a:ext cx="812800" cy="812800"/>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en-US" altLang="zh-CN">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7658" name="Oval 50"/>
          <p:cNvSpPr>
            <a:spLocks noChangeArrowheads="1"/>
          </p:cNvSpPr>
          <p:nvPr/>
        </p:nvSpPr>
        <p:spPr bwMode="auto">
          <a:xfrm>
            <a:off x="8048625" y="4013200"/>
            <a:ext cx="812800" cy="812800"/>
          </a:xfrm>
          <a:prstGeom prst="ellipse">
            <a:avLst/>
          </a:prstGeom>
          <a:solidFill>
            <a:srgbClr val="BF2121">
              <a:alpha val="78000"/>
            </a:srgb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en-US" altLang="zh-CN">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7659" name="Freeform 10"/>
          <p:cNvSpPr>
            <a:spLocks noEditPoints="1"/>
          </p:cNvSpPr>
          <p:nvPr/>
        </p:nvSpPr>
        <p:spPr bwMode="auto">
          <a:xfrm>
            <a:off x="5840413" y="4248150"/>
            <a:ext cx="352425" cy="309563"/>
          </a:xfrm>
          <a:custGeom>
            <a:avLst/>
            <a:gdLst>
              <a:gd name="T0" fmla="*/ 148 w 296"/>
              <a:gd name="T1" fmla="*/ 0 h 262"/>
              <a:gd name="T2" fmla="*/ 164 w 296"/>
              <a:gd name="T3" fmla="*/ 8 h 262"/>
              <a:gd name="T4" fmla="*/ 287 w 296"/>
              <a:gd name="T5" fmla="*/ 150 h 262"/>
              <a:gd name="T6" fmla="*/ 278 w 296"/>
              <a:gd name="T7" fmla="*/ 170 h 262"/>
              <a:gd name="T8" fmla="*/ 227 w 296"/>
              <a:gd name="T9" fmla="*/ 170 h 262"/>
              <a:gd name="T10" fmla="*/ 202 w 296"/>
              <a:gd name="T11" fmla="*/ 170 h 262"/>
              <a:gd name="T12" fmla="*/ 202 w 296"/>
              <a:gd name="T13" fmla="*/ 237 h 262"/>
              <a:gd name="T14" fmla="*/ 177 w 296"/>
              <a:gd name="T15" fmla="*/ 262 h 262"/>
              <a:gd name="T16" fmla="*/ 119 w 296"/>
              <a:gd name="T17" fmla="*/ 262 h 262"/>
              <a:gd name="T18" fmla="*/ 94 w 296"/>
              <a:gd name="T19" fmla="*/ 237 h 262"/>
              <a:gd name="T20" fmla="*/ 94 w 296"/>
              <a:gd name="T21" fmla="*/ 170 h 262"/>
              <a:gd name="T22" fmla="*/ 68 w 296"/>
              <a:gd name="T23" fmla="*/ 170 h 262"/>
              <a:gd name="T24" fmla="*/ 18 w 296"/>
              <a:gd name="T25" fmla="*/ 170 h 262"/>
              <a:gd name="T26" fmla="*/ 9 w 296"/>
              <a:gd name="T27" fmla="*/ 150 h 262"/>
              <a:gd name="T28" fmla="*/ 132 w 296"/>
              <a:gd name="T29" fmla="*/ 8 h 262"/>
              <a:gd name="T30" fmla="*/ 148 w 296"/>
              <a:gd name="T31" fmla="*/ 0 h 262"/>
              <a:gd name="T32" fmla="*/ 148 w 296"/>
              <a:gd name="T33" fmla="*/ 19 h 262"/>
              <a:gd name="T34" fmla="*/ 146 w 296"/>
              <a:gd name="T35" fmla="*/ 20 h 262"/>
              <a:gd name="T36" fmla="*/ 146 w 296"/>
              <a:gd name="T37" fmla="*/ 21 h 262"/>
              <a:gd name="T38" fmla="*/ 33 w 296"/>
              <a:gd name="T39" fmla="*/ 151 h 262"/>
              <a:gd name="T40" fmla="*/ 68 w 296"/>
              <a:gd name="T41" fmla="*/ 151 h 262"/>
              <a:gd name="T42" fmla="*/ 94 w 296"/>
              <a:gd name="T43" fmla="*/ 151 h 262"/>
              <a:gd name="T44" fmla="*/ 112 w 296"/>
              <a:gd name="T45" fmla="*/ 170 h 262"/>
              <a:gd name="T46" fmla="*/ 112 w 296"/>
              <a:gd name="T47" fmla="*/ 237 h 262"/>
              <a:gd name="T48" fmla="*/ 119 w 296"/>
              <a:gd name="T49" fmla="*/ 244 h 262"/>
              <a:gd name="T50" fmla="*/ 177 w 296"/>
              <a:gd name="T51" fmla="*/ 244 h 262"/>
              <a:gd name="T52" fmla="*/ 183 w 296"/>
              <a:gd name="T53" fmla="*/ 237 h 262"/>
              <a:gd name="T54" fmla="*/ 183 w 296"/>
              <a:gd name="T55" fmla="*/ 170 h 262"/>
              <a:gd name="T56" fmla="*/ 202 w 296"/>
              <a:gd name="T57" fmla="*/ 151 h 262"/>
              <a:gd name="T58" fmla="*/ 227 w 296"/>
              <a:gd name="T59" fmla="*/ 151 h 262"/>
              <a:gd name="T60" fmla="*/ 263 w 296"/>
              <a:gd name="T61" fmla="*/ 151 h 262"/>
              <a:gd name="T62" fmla="*/ 150 w 296"/>
              <a:gd name="T63" fmla="*/ 21 h 262"/>
              <a:gd name="T64" fmla="*/ 150 w 296"/>
              <a:gd name="T65" fmla="*/ 20 h 262"/>
              <a:gd name="T66" fmla="*/ 148 w 296"/>
              <a:gd name="T67" fmla="*/ 19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6" h="262">
                <a:moveTo>
                  <a:pt x="148" y="0"/>
                </a:moveTo>
                <a:cubicBezTo>
                  <a:pt x="154" y="0"/>
                  <a:pt x="160" y="3"/>
                  <a:pt x="164" y="8"/>
                </a:cubicBezTo>
                <a:cubicBezTo>
                  <a:pt x="287" y="150"/>
                  <a:pt x="287" y="150"/>
                  <a:pt x="287" y="150"/>
                </a:cubicBezTo>
                <a:cubicBezTo>
                  <a:pt x="296" y="161"/>
                  <a:pt x="292" y="170"/>
                  <a:pt x="278" y="170"/>
                </a:cubicBezTo>
                <a:cubicBezTo>
                  <a:pt x="227" y="170"/>
                  <a:pt x="227" y="170"/>
                  <a:pt x="227" y="170"/>
                </a:cubicBezTo>
                <a:cubicBezTo>
                  <a:pt x="220" y="170"/>
                  <a:pt x="211" y="170"/>
                  <a:pt x="202" y="170"/>
                </a:cubicBezTo>
                <a:cubicBezTo>
                  <a:pt x="202" y="237"/>
                  <a:pt x="202" y="237"/>
                  <a:pt x="202" y="237"/>
                </a:cubicBezTo>
                <a:cubicBezTo>
                  <a:pt x="202" y="251"/>
                  <a:pt x="190" y="262"/>
                  <a:pt x="177" y="262"/>
                </a:cubicBezTo>
                <a:cubicBezTo>
                  <a:pt x="119" y="262"/>
                  <a:pt x="119" y="262"/>
                  <a:pt x="119" y="262"/>
                </a:cubicBezTo>
                <a:cubicBezTo>
                  <a:pt x="105" y="262"/>
                  <a:pt x="94" y="251"/>
                  <a:pt x="94" y="237"/>
                </a:cubicBezTo>
                <a:cubicBezTo>
                  <a:pt x="94" y="170"/>
                  <a:pt x="94" y="170"/>
                  <a:pt x="94" y="170"/>
                </a:cubicBezTo>
                <a:cubicBezTo>
                  <a:pt x="85" y="170"/>
                  <a:pt x="75" y="170"/>
                  <a:pt x="68" y="170"/>
                </a:cubicBezTo>
                <a:cubicBezTo>
                  <a:pt x="18" y="170"/>
                  <a:pt x="18" y="170"/>
                  <a:pt x="18" y="170"/>
                </a:cubicBezTo>
                <a:cubicBezTo>
                  <a:pt x="4" y="170"/>
                  <a:pt x="0" y="161"/>
                  <a:pt x="9" y="150"/>
                </a:cubicBezTo>
                <a:cubicBezTo>
                  <a:pt x="132" y="8"/>
                  <a:pt x="132" y="8"/>
                  <a:pt x="132" y="8"/>
                </a:cubicBezTo>
                <a:cubicBezTo>
                  <a:pt x="136" y="3"/>
                  <a:pt x="142" y="0"/>
                  <a:pt x="148" y="0"/>
                </a:cubicBezTo>
                <a:moveTo>
                  <a:pt x="148" y="19"/>
                </a:moveTo>
                <a:cubicBezTo>
                  <a:pt x="147" y="19"/>
                  <a:pt x="147" y="20"/>
                  <a:pt x="146" y="20"/>
                </a:cubicBezTo>
                <a:cubicBezTo>
                  <a:pt x="146" y="21"/>
                  <a:pt x="146" y="21"/>
                  <a:pt x="146" y="21"/>
                </a:cubicBezTo>
                <a:cubicBezTo>
                  <a:pt x="33" y="151"/>
                  <a:pt x="33" y="151"/>
                  <a:pt x="33" y="151"/>
                </a:cubicBezTo>
                <a:cubicBezTo>
                  <a:pt x="68" y="151"/>
                  <a:pt x="68" y="151"/>
                  <a:pt x="68" y="151"/>
                </a:cubicBezTo>
                <a:cubicBezTo>
                  <a:pt x="94" y="151"/>
                  <a:pt x="94" y="151"/>
                  <a:pt x="94" y="151"/>
                </a:cubicBezTo>
                <a:cubicBezTo>
                  <a:pt x="104" y="151"/>
                  <a:pt x="112" y="159"/>
                  <a:pt x="112" y="170"/>
                </a:cubicBezTo>
                <a:cubicBezTo>
                  <a:pt x="112" y="237"/>
                  <a:pt x="112" y="237"/>
                  <a:pt x="112" y="237"/>
                </a:cubicBezTo>
                <a:cubicBezTo>
                  <a:pt x="112" y="241"/>
                  <a:pt x="115" y="244"/>
                  <a:pt x="119" y="244"/>
                </a:cubicBezTo>
                <a:cubicBezTo>
                  <a:pt x="177" y="244"/>
                  <a:pt x="177" y="244"/>
                  <a:pt x="177" y="244"/>
                </a:cubicBezTo>
                <a:cubicBezTo>
                  <a:pt x="180" y="244"/>
                  <a:pt x="183" y="241"/>
                  <a:pt x="183" y="237"/>
                </a:cubicBezTo>
                <a:cubicBezTo>
                  <a:pt x="183" y="170"/>
                  <a:pt x="183" y="170"/>
                  <a:pt x="183" y="170"/>
                </a:cubicBezTo>
                <a:cubicBezTo>
                  <a:pt x="183" y="159"/>
                  <a:pt x="192" y="151"/>
                  <a:pt x="202" y="151"/>
                </a:cubicBezTo>
                <a:cubicBezTo>
                  <a:pt x="227" y="151"/>
                  <a:pt x="227" y="151"/>
                  <a:pt x="227" y="151"/>
                </a:cubicBezTo>
                <a:cubicBezTo>
                  <a:pt x="263" y="151"/>
                  <a:pt x="263" y="151"/>
                  <a:pt x="263" y="151"/>
                </a:cubicBezTo>
                <a:cubicBezTo>
                  <a:pt x="150" y="21"/>
                  <a:pt x="150" y="21"/>
                  <a:pt x="150" y="21"/>
                </a:cubicBezTo>
                <a:cubicBezTo>
                  <a:pt x="150" y="21"/>
                  <a:pt x="150" y="21"/>
                  <a:pt x="150" y="20"/>
                </a:cubicBezTo>
                <a:cubicBezTo>
                  <a:pt x="149" y="19"/>
                  <a:pt x="148" y="19"/>
                  <a:pt x="148" y="19"/>
                </a:cubicBezTo>
                <a:close/>
              </a:path>
            </a:pathLst>
          </a:custGeom>
          <a:solidFill>
            <a:srgbClr val="2B2B2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660" name="Freeform 91"/>
          <p:cNvSpPr>
            <a:spLocks/>
          </p:cNvSpPr>
          <p:nvPr/>
        </p:nvSpPr>
        <p:spPr bwMode="auto">
          <a:xfrm>
            <a:off x="7145338" y="2217738"/>
            <a:ext cx="171450" cy="341312"/>
          </a:xfrm>
          <a:custGeom>
            <a:avLst/>
            <a:gdLst>
              <a:gd name="T0" fmla="*/ 144 w 144"/>
              <a:gd name="T1" fmla="*/ 72 h 288"/>
              <a:gd name="T2" fmla="*/ 72 w 144"/>
              <a:gd name="T3" fmla="*/ 0 h 288"/>
              <a:gd name="T4" fmla="*/ 0 w 144"/>
              <a:gd name="T5" fmla="*/ 72 h 288"/>
              <a:gd name="T6" fmla="*/ 36 w 144"/>
              <a:gd name="T7" fmla="*/ 134 h 288"/>
              <a:gd name="T8" fmla="*/ 0 w 144"/>
              <a:gd name="T9" fmla="*/ 288 h 288"/>
              <a:gd name="T10" fmla="*/ 144 w 144"/>
              <a:gd name="T11" fmla="*/ 288 h 288"/>
              <a:gd name="T12" fmla="*/ 109 w 144"/>
              <a:gd name="T13" fmla="*/ 134 h 288"/>
              <a:gd name="T14" fmla="*/ 144 w 144"/>
              <a:gd name="T15" fmla="*/ 72 h 2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288">
                <a:moveTo>
                  <a:pt x="144" y="72"/>
                </a:moveTo>
                <a:cubicBezTo>
                  <a:pt x="144" y="32"/>
                  <a:pt x="112" y="0"/>
                  <a:pt x="72" y="0"/>
                </a:cubicBezTo>
                <a:cubicBezTo>
                  <a:pt x="33" y="0"/>
                  <a:pt x="0" y="32"/>
                  <a:pt x="0" y="72"/>
                </a:cubicBezTo>
                <a:cubicBezTo>
                  <a:pt x="0" y="98"/>
                  <a:pt x="14" y="121"/>
                  <a:pt x="36" y="134"/>
                </a:cubicBezTo>
                <a:cubicBezTo>
                  <a:pt x="0" y="288"/>
                  <a:pt x="0" y="288"/>
                  <a:pt x="0" y="288"/>
                </a:cubicBezTo>
                <a:cubicBezTo>
                  <a:pt x="144" y="288"/>
                  <a:pt x="144" y="288"/>
                  <a:pt x="144" y="288"/>
                </a:cubicBezTo>
                <a:cubicBezTo>
                  <a:pt x="109" y="134"/>
                  <a:pt x="109" y="134"/>
                  <a:pt x="109" y="134"/>
                </a:cubicBezTo>
                <a:cubicBezTo>
                  <a:pt x="130" y="121"/>
                  <a:pt x="144" y="98"/>
                  <a:pt x="144" y="72"/>
                </a:cubicBezTo>
                <a:close/>
              </a:path>
            </a:pathLst>
          </a:custGeom>
          <a:solidFill>
            <a:srgbClr val="2B2B2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661" name="Freeform 93"/>
          <p:cNvSpPr>
            <a:spLocks noEditPoints="1"/>
          </p:cNvSpPr>
          <p:nvPr/>
        </p:nvSpPr>
        <p:spPr bwMode="auto">
          <a:xfrm>
            <a:off x="2254250" y="2214563"/>
            <a:ext cx="255588" cy="344487"/>
          </a:xfrm>
          <a:custGeom>
            <a:avLst/>
            <a:gdLst>
              <a:gd name="T0" fmla="*/ 188 w 216"/>
              <a:gd name="T1" fmla="*/ 126 h 288"/>
              <a:gd name="T2" fmla="*/ 188 w 216"/>
              <a:gd name="T3" fmla="*/ 79 h 288"/>
              <a:gd name="T4" fmla="*/ 109 w 216"/>
              <a:gd name="T5" fmla="*/ 0 h 288"/>
              <a:gd name="T6" fmla="*/ 108 w 216"/>
              <a:gd name="T7" fmla="*/ 0 h 288"/>
              <a:gd name="T8" fmla="*/ 106 w 216"/>
              <a:gd name="T9" fmla="*/ 0 h 288"/>
              <a:gd name="T10" fmla="*/ 28 w 216"/>
              <a:gd name="T11" fmla="*/ 79 h 288"/>
              <a:gd name="T12" fmla="*/ 28 w 216"/>
              <a:gd name="T13" fmla="*/ 126 h 288"/>
              <a:gd name="T14" fmla="*/ 0 w 216"/>
              <a:gd name="T15" fmla="*/ 126 h 288"/>
              <a:gd name="T16" fmla="*/ 0 w 216"/>
              <a:gd name="T17" fmla="*/ 288 h 288"/>
              <a:gd name="T18" fmla="*/ 216 w 216"/>
              <a:gd name="T19" fmla="*/ 288 h 288"/>
              <a:gd name="T20" fmla="*/ 216 w 216"/>
              <a:gd name="T21" fmla="*/ 126 h 288"/>
              <a:gd name="T22" fmla="*/ 188 w 216"/>
              <a:gd name="T23" fmla="*/ 126 h 288"/>
              <a:gd name="T24" fmla="*/ 133 w 216"/>
              <a:gd name="T25" fmla="*/ 259 h 288"/>
              <a:gd name="T26" fmla="*/ 84 w 216"/>
              <a:gd name="T27" fmla="*/ 259 h 288"/>
              <a:gd name="T28" fmla="*/ 96 w 216"/>
              <a:gd name="T29" fmla="*/ 206 h 288"/>
              <a:gd name="T30" fmla="*/ 84 w 216"/>
              <a:gd name="T31" fmla="*/ 185 h 288"/>
              <a:gd name="T32" fmla="*/ 108 w 216"/>
              <a:gd name="T33" fmla="*/ 161 h 288"/>
              <a:gd name="T34" fmla="*/ 133 w 216"/>
              <a:gd name="T35" fmla="*/ 185 h 288"/>
              <a:gd name="T36" fmla="*/ 120 w 216"/>
              <a:gd name="T37" fmla="*/ 206 h 288"/>
              <a:gd name="T38" fmla="*/ 133 w 216"/>
              <a:gd name="T39" fmla="*/ 259 h 288"/>
              <a:gd name="T40" fmla="*/ 148 w 216"/>
              <a:gd name="T41" fmla="*/ 126 h 288"/>
              <a:gd name="T42" fmla="*/ 67 w 216"/>
              <a:gd name="T43" fmla="*/ 126 h 288"/>
              <a:gd name="T44" fmla="*/ 67 w 216"/>
              <a:gd name="T45" fmla="*/ 79 h 288"/>
              <a:gd name="T46" fmla="*/ 106 w 216"/>
              <a:gd name="T47" fmla="*/ 40 h 288"/>
              <a:gd name="T48" fmla="*/ 108 w 216"/>
              <a:gd name="T49" fmla="*/ 40 h 288"/>
              <a:gd name="T50" fmla="*/ 109 w 216"/>
              <a:gd name="T51" fmla="*/ 40 h 288"/>
              <a:gd name="T52" fmla="*/ 148 w 216"/>
              <a:gd name="T53" fmla="*/ 79 h 288"/>
              <a:gd name="T54" fmla="*/ 148 w 216"/>
              <a:gd name="T55" fmla="*/ 126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6" h="288">
                <a:moveTo>
                  <a:pt x="188" y="126"/>
                </a:moveTo>
                <a:cubicBezTo>
                  <a:pt x="188" y="79"/>
                  <a:pt x="188" y="79"/>
                  <a:pt x="188" y="79"/>
                </a:cubicBezTo>
                <a:cubicBezTo>
                  <a:pt x="188" y="36"/>
                  <a:pt x="152" y="0"/>
                  <a:pt x="109" y="0"/>
                </a:cubicBezTo>
                <a:cubicBezTo>
                  <a:pt x="109" y="0"/>
                  <a:pt x="108" y="0"/>
                  <a:pt x="108" y="0"/>
                </a:cubicBezTo>
                <a:cubicBezTo>
                  <a:pt x="107" y="0"/>
                  <a:pt x="107" y="0"/>
                  <a:pt x="106" y="0"/>
                </a:cubicBezTo>
                <a:cubicBezTo>
                  <a:pt x="63" y="0"/>
                  <a:pt x="28" y="36"/>
                  <a:pt x="28" y="79"/>
                </a:cubicBezTo>
                <a:cubicBezTo>
                  <a:pt x="28" y="126"/>
                  <a:pt x="28" y="126"/>
                  <a:pt x="28" y="126"/>
                </a:cubicBezTo>
                <a:cubicBezTo>
                  <a:pt x="0" y="126"/>
                  <a:pt x="0" y="126"/>
                  <a:pt x="0" y="126"/>
                </a:cubicBezTo>
                <a:cubicBezTo>
                  <a:pt x="0" y="288"/>
                  <a:pt x="0" y="288"/>
                  <a:pt x="0" y="288"/>
                </a:cubicBezTo>
                <a:cubicBezTo>
                  <a:pt x="216" y="288"/>
                  <a:pt x="216" y="288"/>
                  <a:pt x="216" y="288"/>
                </a:cubicBezTo>
                <a:cubicBezTo>
                  <a:pt x="216" y="126"/>
                  <a:pt x="216" y="126"/>
                  <a:pt x="216" y="126"/>
                </a:cubicBezTo>
                <a:lnTo>
                  <a:pt x="188" y="126"/>
                </a:lnTo>
                <a:close/>
                <a:moveTo>
                  <a:pt x="133" y="259"/>
                </a:moveTo>
                <a:cubicBezTo>
                  <a:pt x="84" y="259"/>
                  <a:pt x="84" y="259"/>
                  <a:pt x="84" y="259"/>
                </a:cubicBezTo>
                <a:cubicBezTo>
                  <a:pt x="96" y="206"/>
                  <a:pt x="96" y="206"/>
                  <a:pt x="96" y="206"/>
                </a:cubicBezTo>
                <a:cubicBezTo>
                  <a:pt x="88" y="202"/>
                  <a:pt x="84" y="194"/>
                  <a:pt x="84" y="185"/>
                </a:cubicBezTo>
                <a:cubicBezTo>
                  <a:pt x="84" y="172"/>
                  <a:pt x="95" y="161"/>
                  <a:pt x="108" y="161"/>
                </a:cubicBezTo>
                <a:cubicBezTo>
                  <a:pt x="122" y="161"/>
                  <a:pt x="133" y="172"/>
                  <a:pt x="133" y="185"/>
                </a:cubicBezTo>
                <a:cubicBezTo>
                  <a:pt x="133" y="194"/>
                  <a:pt x="128" y="202"/>
                  <a:pt x="120" y="206"/>
                </a:cubicBezTo>
                <a:lnTo>
                  <a:pt x="133" y="259"/>
                </a:lnTo>
                <a:close/>
                <a:moveTo>
                  <a:pt x="148" y="126"/>
                </a:moveTo>
                <a:cubicBezTo>
                  <a:pt x="67" y="126"/>
                  <a:pt x="67" y="126"/>
                  <a:pt x="67" y="126"/>
                </a:cubicBezTo>
                <a:cubicBezTo>
                  <a:pt x="67" y="79"/>
                  <a:pt x="67" y="79"/>
                  <a:pt x="67" y="79"/>
                </a:cubicBezTo>
                <a:cubicBezTo>
                  <a:pt x="67" y="57"/>
                  <a:pt x="85" y="40"/>
                  <a:pt x="106" y="40"/>
                </a:cubicBezTo>
                <a:cubicBezTo>
                  <a:pt x="107" y="40"/>
                  <a:pt x="108" y="40"/>
                  <a:pt x="108" y="40"/>
                </a:cubicBezTo>
                <a:cubicBezTo>
                  <a:pt x="108" y="40"/>
                  <a:pt x="109" y="40"/>
                  <a:pt x="109" y="40"/>
                </a:cubicBezTo>
                <a:cubicBezTo>
                  <a:pt x="131" y="40"/>
                  <a:pt x="148" y="57"/>
                  <a:pt x="148" y="79"/>
                </a:cubicBezTo>
                <a:lnTo>
                  <a:pt x="148" y="126"/>
                </a:lnTo>
                <a:close/>
              </a:path>
            </a:pathLst>
          </a:custGeom>
          <a:solidFill>
            <a:srgbClr val="2B2B2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662" name="Freeform 94"/>
          <p:cNvSpPr>
            <a:spLocks noEditPoints="1"/>
          </p:cNvSpPr>
          <p:nvPr/>
        </p:nvSpPr>
        <p:spPr bwMode="auto">
          <a:xfrm>
            <a:off x="4652963" y="2214563"/>
            <a:ext cx="341312" cy="319087"/>
          </a:xfrm>
          <a:custGeom>
            <a:avLst/>
            <a:gdLst>
              <a:gd name="T0" fmla="*/ 215 w 288"/>
              <a:gd name="T1" fmla="*/ 0 h 269"/>
              <a:gd name="T2" fmla="*/ 213 w 288"/>
              <a:gd name="T3" fmla="*/ 0 h 269"/>
              <a:gd name="T4" fmla="*/ 212 w 288"/>
              <a:gd name="T5" fmla="*/ 0 h 269"/>
              <a:gd name="T6" fmla="*/ 139 w 288"/>
              <a:gd name="T7" fmla="*/ 73 h 269"/>
              <a:gd name="T8" fmla="*/ 139 w 288"/>
              <a:gd name="T9" fmla="*/ 117 h 269"/>
              <a:gd name="T10" fmla="*/ 0 w 288"/>
              <a:gd name="T11" fmla="*/ 117 h 269"/>
              <a:gd name="T12" fmla="*/ 0 w 288"/>
              <a:gd name="T13" fmla="*/ 269 h 269"/>
              <a:gd name="T14" fmla="*/ 202 w 288"/>
              <a:gd name="T15" fmla="*/ 269 h 269"/>
              <a:gd name="T16" fmla="*/ 202 w 288"/>
              <a:gd name="T17" fmla="*/ 117 h 269"/>
              <a:gd name="T18" fmla="*/ 175 w 288"/>
              <a:gd name="T19" fmla="*/ 117 h 269"/>
              <a:gd name="T20" fmla="*/ 175 w 288"/>
              <a:gd name="T21" fmla="*/ 73 h 269"/>
              <a:gd name="T22" fmla="*/ 212 w 288"/>
              <a:gd name="T23" fmla="*/ 36 h 269"/>
              <a:gd name="T24" fmla="*/ 214 w 288"/>
              <a:gd name="T25" fmla="*/ 36 h 269"/>
              <a:gd name="T26" fmla="*/ 215 w 288"/>
              <a:gd name="T27" fmla="*/ 36 h 269"/>
              <a:gd name="T28" fmla="*/ 251 w 288"/>
              <a:gd name="T29" fmla="*/ 73 h 269"/>
              <a:gd name="T30" fmla="*/ 251 w 288"/>
              <a:gd name="T31" fmla="*/ 91 h 269"/>
              <a:gd name="T32" fmla="*/ 264 w 288"/>
              <a:gd name="T33" fmla="*/ 91 h 269"/>
              <a:gd name="T34" fmla="*/ 264 w 288"/>
              <a:gd name="T35" fmla="*/ 95 h 269"/>
              <a:gd name="T36" fmla="*/ 251 w 288"/>
              <a:gd name="T37" fmla="*/ 107 h 269"/>
              <a:gd name="T38" fmla="*/ 251 w 288"/>
              <a:gd name="T39" fmla="*/ 117 h 269"/>
              <a:gd name="T40" fmla="*/ 288 w 288"/>
              <a:gd name="T41" fmla="*/ 117 h 269"/>
              <a:gd name="T42" fmla="*/ 288 w 288"/>
              <a:gd name="T43" fmla="*/ 73 h 269"/>
              <a:gd name="T44" fmla="*/ 215 w 288"/>
              <a:gd name="T45" fmla="*/ 0 h 269"/>
              <a:gd name="T46" fmla="*/ 124 w 288"/>
              <a:gd name="T47" fmla="*/ 241 h 269"/>
              <a:gd name="T48" fmla="*/ 78 w 288"/>
              <a:gd name="T49" fmla="*/ 241 h 269"/>
              <a:gd name="T50" fmla="*/ 89 w 288"/>
              <a:gd name="T51" fmla="*/ 192 h 269"/>
              <a:gd name="T52" fmla="*/ 78 w 288"/>
              <a:gd name="T53" fmla="*/ 172 h 269"/>
              <a:gd name="T54" fmla="*/ 101 w 288"/>
              <a:gd name="T55" fmla="*/ 149 h 269"/>
              <a:gd name="T56" fmla="*/ 124 w 288"/>
              <a:gd name="T57" fmla="*/ 172 h 269"/>
              <a:gd name="T58" fmla="*/ 112 w 288"/>
              <a:gd name="T59" fmla="*/ 192 h 269"/>
              <a:gd name="T60" fmla="*/ 124 w 288"/>
              <a:gd name="T61" fmla="*/ 241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8" h="269">
                <a:moveTo>
                  <a:pt x="215" y="0"/>
                </a:moveTo>
                <a:cubicBezTo>
                  <a:pt x="214" y="0"/>
                  <a:pt x="214" y="0"/>
                  <a:pt x="213" y="0"/>
                </a:cubicBezTo>
                <a:cubicBezTo>
                  <a:pt x="213" y="0"/>
                  <a:pt x="212" y="0"/>
                  <a:pt x="212" y="0"/>
                </a:cubicBezTo>
                <a:cubicBezTo>
                  <a:pt x="172" y="0"/>
                  <a:pt x="139" y="33"/>
                  <a:pt x="139" y="73"/>
                </a:cubicBezTo>
                <a:cubicBezTo>
                  <a:pt x="139" y="73"/>
                  <a:pt x="139" y="99"/>
                  <a:pt x="139" y="117"/>
                </a:cubicBezTo>
                <a:cubicBezTo>
                  <a:pt x="0" y="117"/>
                  <a:pt x="0" y="117"/>
                  <a:pt x="0" y="117"/>
                </a:cubicBezTo>
                <a:cubicBezTo>
                  <a:pt x="0" y="269"/>
                  <a:pt x="0" y="269"/>
                  <a:pt x="0" y="269"/>
                </a:cubicBezTo>
                <a:cubicBezTo>
                  <a:pt x="202" y="269"/>
                  <a:pt x="202" y="269"/>
                  <a:pt x="202" y="269"/>
                </a:cubicBezTo>
                <a:cubicBezTo>
                  <a:pt x="202" y="117"/>
                  <a:pt x="202" y="117"/>
                  <a:pt x="202" y="117"/>
                </a:cubicBezTo>
                <a:cubicBezTo>
                  <a:pt x="175" y="117"/>
                  <a:pt x="175" y="117"/>
                  <a:pt x="175" y="117"/>
                </a:cubicBezTo>
                <a:cubicBezTo>
                  <a:pt x="175" y="99"/>
                  <a:pt x="175" y="73"/>
                  <a:pt x="175" y="73"/>
                </a:cubicBezTo>
                <a:cubicBezTo>
                  <a:pt x="175" y="53"/>
                  <a:pt x="192" y="36"/>
                  <a:pt x="212" y="36"/>
                </a:cubicBezTo>
                <a:cubicBezTo>
                  <a:pt x="213" y="36"/>
                  <a:pt x="214" y="36"/>
                  <a:pt x="214" y="36"/>
                </a:cubicBezTo>
                <a:cubicBezTo>
                  <a:pt x="214" y="36"/>
                  <a:pt x="214" y="36"/>
                  <a:pt x="215" y="36"/>
                </a:cubicBezTo>
                <a:cubicBezTo>
                  <a:pt x="235" y="36"/>
                  <a:pt x="251" y="53"/>
                  <a:pt x="251" y="73"/>
                </a:cubicBezTo>
                <a:cubicBezTo>
                  <a:pt x="251" y="73"/>
                  <a:pt x="251" y="81"/>
                  <a:pt x="251" y="91"/>
                </a:cubicBezTo>
                <a:cubicBezTo>
                  <a:pt x="264" y="91"/>
                  <a:pt x="264" y="91"/>
                  <a:pt x="264" y="91"/>
                </a:cubicBezTo>
                <a:cubicBezTo>
                  <a:pt x="264" y="95"/>
                  <a:pt x="264" y="95"/>
                  <a:pt x="264" y="95"/>
                </a:cubicBezTo>
                <a:cubicBezTo>
                  <a:pt x="251" y="107"/>
                  <a:pt x="251" y="107"/>
                  <a:pt x="251" y="107"/>
                </a:cubicBezTo>
                <a:cubicBezTo>
                  <a:pt x="251" y="111"/>
                  <a:pt x="251" y="114"/>
                  <a:pt x="251" y="117"/>
                </a:cubicBezTo>
                <a:cubicBezTo>
                  <a:pt x="288" y="117"/>
                  <a:pt x="288" y="117"/>
                  <a:pt x="288" y="117"/>
                </a:cubicBezTo>
                <a:cubicBezTo>
                  <a:pt x="288" y="99"/>
                  <a:pt x="288" y="73"/>
                  <a:pt x="288" y="73"/>
                </a:cubicBezTo>
                <a:cubicBezTo>
                  <a:pt x="288" y="33"/>
                  <a:pt x="255" y="0"/>
                  <a:pt x="215" y="0"/>
                </a:cubicBezTo>
                <a:close/>
                <a:moveTo>
                  <a:pt x="124" y="241"/>
                </a:moveTo>
                <a:cubicBezTo>
                  <a:pt x="78" y="241"/>
                  <a:pt x="78" y="241"/>
                  <a:pt x="78" y="241"/>
                </a:cubicBezTo>
                <a:cubicBezTo>
                  <a:pt x="89" y="192"/>
                  <a:pt x="89" y="192"/>
                  <a:pt x="89" y="192"/>
                </a:cubicBezTo>
                <a:cubicBezTo>
                  <a:pt x="82" y="188"/>
                  <a:pt x="78" y="181"/>
                  <a:pt x="78" y="172"/>
                </a:cubicBezTo>
                <a:cubicBezTo>
                  <a:pt x="78" y="160"/>
                  <a:pt x="88" y="149"/>
                  <a:pt x="101" y="149"/>
                </a:cubicBezTo>
                <a:cubicBezTo>
                  <a:pt x="113" y="149"/>
                  <a:pt x="124" y="160"/>
                  <a:pt x="124" y="172"/>
                </a:cubicBezTo>
                <a:cubicBezTo>
                  <a:pt x="124" y="181"/>
                  <a:pt x="119" y="188"/>
                  <a:pt x="112" y="192"/>
                </a:cubicBezTo>
                <a:lnTo>
                  <a:pt x="124" y="2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663" name="Freeform 112"/>
          <p:cNvSpPr>
            <a:spLocks noEditPoints="1"/>
          </p:cNvSpPr>
          <p:nvPr/>
        </p:nvSpPr>
        <p:spPr bwMode="auto">
          <a:xfrm>
            <a:off x="9502775" y="2203450"/>
            <a:ext cx="341313" cy="342900"/>
          </a:xfrm>
          <a:custGeom>
            <a:avLst/>
            <a:gdLst>
              <a:gd name="T0" fmla="*/ 179 w 288"/>
              <a:gd name="T1" fmla="*/ 120 h 288"/>
              <a:gd name="T2" fmla="*/ 183 w 288"/>
              <a:gd name="T3" fmla="*/ 92 h 288"/>
              <a:gd name="T4" fmla="*/ 92 w 288"/>
              <a:gd name="T5" fmla="*/ 0 h 288"/>
              <a:gd name="T6" fmla="*/ 0 w 288"/>
              <a:gd name="T7" fmla="*/ 92 h 288"/>
              <a:gd name="T8" fmla="*/ 92 w 288"/>
              <a:gd name="T9" fmla="*/ 183 h 288"/>
              <a:gd name="T10" fmla="*/ 121 w 288"/>
              <a:gd name="T11" fmla="*/ 178 h 288"/>
              <a:gd name="T12" fmla="*/ 142 w 288"/>
              <a:gd name="T13" fmla="*/ 199 h 288"/>
              <a:gd name="T14" fmla="*/ 186 w 288"/>
              <a:gd name="T15" fmla="*/ 199 h 288"/>
              <a:gd name="T16" fmla="*/ 186 w 288"/>
              <a:gd name="T17" fmla="*/ 244 h 288"/>
              <a:gd name="T18" fmla="*/ 186 w 288"/>
              <a:gd name="T19" fmla="*/ 244 h 288"/>
              <a:gd name="T20" fmla="*/ 230 w 288"/>
              <a:gd name="T21" fmla="*/ 244 h 288"/>
              <a:gd name="T22" fmla="*/ 230 w 288"/>
              <a:gd name="T23" fmla="*/ 288 h 288"/>
              <a:gd name="T24" fmla="*/ 230 w 288"/>
              <a:gd name="T25" fmla="*/ 288 h 288"/>
              <a:gd name="T26" fmla="*/ 288 w 288"/>
              <a:gd name="T27" fmla="*/ 288 h 288"/>
              <a:gd name="T28" fmla="*/ 288 w 288"/>
              <a:gd name="T29" fmla="*/ 288 h 288"/>
              <a:gd name="T30" fmla="*/ 288 w 288"/>
              <a:gd name="T31" fmla="*/ 288 h 288"/>
              <a:gd name="T32" fmla="*/ 288 w 288"/>
              <a:gd name="T33" fmla="*/ 230 h 288"/>
              <a:gd name="T34" fmla="*/ 179 w 288"/>
              <a:gd name="T35" fmla="*/ 120 h 288"/>
              <a:gd name="T36" fmla="*/ 73 w 288"/>
              <a:gd name="T37" fmla="*/ 103 h 288"/>
              <a:gd name="T38" fmla="*/ 42 w 288"/>
              <a:gd name="T39" fmla="*/ 72 h 288"/>
              <a:gd name="T40" fmla="*/ 73 w 288"/>
              <a:gd name="T41" fmla="*/ 41 h 288"/>
              <a:gd name="T42" fmla="*/ 104 w 288"/>
              <a:gd name="T43" fmla="*/ 72 h 288"/>
              <a:gd name="T44" fmla="*/ 73 w 288"/>
              <a:gd name="T45" fmla="*/ 103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8" h="288">
                <a:moveTo>
                  <a:pt x="179" y="120"/>
                </a:moveTo>
                <a:cubicBezTo>
                  <a:pt x="182" y="111"/>
                  <a:pt x="183" y="102"/>
                  <a:pt x="183" y="92"/>
                </a:cubicBezTo>
                <a:cubicBezTo>
                  <a:pt x="183" y="41"/>
                  <a:pt x="142" y="0"/>
                  <a:pt x="92" y="0"/>
                </a:cubicBezTo>
                <a:cubicBezTo>
                  <a:pt x="41" y="0"/>
                  <a:pt x="0" y="41"/>
                  <a:pt x="0" y="92"/>
                </a:cubicBezTo>
                <a:cubicBezTo>
                  <a:pt x="0" y="142"/>
                  <a:pt x="41" y="183"/>
                  <a:pt x="92" y="183"/>
                </a:cubicBezTo>
                <a:cubicBezTo>
                  <a:pt x="102" y="183"/>
                  <a:pt x="112" y="181"/>
                  <a:pt x="121" y="178"/>
                </a:cubicBezTo>
                <a:cubicBezTo>
                  <a:pt x="142" y="199"/>
                  <a:pt x="142" y="199"/>
                  <a:pt x="142" y="199"/>
                </a:cubicBezTo>
                <a:cubicBezTo>
                  <a:pt x="186" y="199"/>
                  <a:pt x="186" y="199"/>
                  <a:pt x="186" y="199"/>
                </a:cubicBezTo>
                <a:cubicBezTo>
                  <a:pt x="186" y="244"/>
                  <a:pt x="186" y="244"/>
                  <a:pt x="186" y="244"/>
                </a:cubicBezTo>
                <a:cubicBezTo>
                  <a:pt x="186" y="244"/>
                  <a:pt x="186" y="244"/>
                  <a:pt x="186" y="244"/>
                </a:cubicBezTo>
                <a:cubicBezTo>
                  <a:pt x="230" y="244"/>
                  <a:pt x="230" y="244"/>
                  <a:pt x="230" y="244"/>
                </a:cubicBezTo>
                <a:cubicBezTo>
                  <a:pt x="230" y="288"/>
                  <a:pt x="230" y="288"/>
                  <a:pt x="230" y="288"/>
                </a:cubicBezTo>
                <a:cubicBezTo>
                  <a:pt x="230" y="288"/>
                  <a:pt x="230" y="288"/>
                  <a:pt x="230" y="288"/>
                </a:cubicBezTo>
                <a:cubicBezTo>
                  <a:pt x="288" y="288"/>
                  <a:pt x="288" y="288"/>
                  <a:pt x="288" y="288"/>
                </a:cubicBezTo>
                <a:cubicBezTo>
                  <a:pt x="288" y="288"/>
                  <a:pt x="288" y="288"/>
                  <a:pt x="288" y="288"/>
                </a:cubicBezTo>
                <a:cubicBezTo>
                  <a:pt x="288" y="288"/>
                  <a:pt x="288" y="288"/>
                  <a:pt x="288" y="288"/>
                </a:cubicBezTo>
                <a:cubicBezTo>
                  <a:pt x="288" y="230"/>
                  <a:pt x="288" y="230"/>
                  <a:pt x="288" y="230"/>
                </a:cubicBezTo>
                <a:lnTo>
                  <a:pt x="179" y="120"/>
                </a:lnTo>
                <a:close/>
                <a:moveTo>
                  <a:pt x="73" y="103"/>
                </a:moveTo>
                <a:cubicBezTo>
                  <a:pt x="56" y="103"/>
                  <a:pt x="42" y="89"/>
                  <a:pt x="42" y="72"/>
                </a:cubicBezTo>
                <a:cubicBezTo>
                  <a:pt x="42" y="55"/>
                  <a:pt x="56" y="41"/>
                  <a:pt x="73" y="41"/>
                </a:cubicBezTo>
                <a:cubicBezTo>
                  <a:pt x="90" y="41"/>
                  <a:pt x="104" y="55"/>
                  <a:pt x="104" y="72"/>
                </a:cubicBezTo>
                <a:cubicBezTo>
                  <a:pt x="104" y="89"/>
                  <a:pt x="90" y="103"/>
                  <a:pt x="73" y="10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664" name="Freeform 113"/>
          <p:cNvSpPr>
            <a:spLocks noEditPoints="1"/>
          </p:cNvSpPr>
          <p:nvPr/>
        </p:nvSpPr>
        <p:spPr bwMode="auto">
          <a:xfrm>
            <a:off x="3475038" y="4248150"/>
            <a:ext cx="228600" cy="344488"/>
          </a:xfrm>
          <a:custGeom>
            <a:avLst/>
            <a:gdLst>
              <a:gd name="T0" fmla="*/ 174 w 192"/>
              <a:gd name="T1" fmla="*/ 107 h 289"/>
              <a:gd name="T2" fmla="*/ 187 w 192"/>
              <a:gd name="T3" fmla="*/ 75 h 289"/>
              <a:gd name="T4" fmla="*/ 165 w 192"/>
              <a:gd name="T5" fmla="*/ 23 h 289"/>
              <a:gd name="T6" fmla="*/ 104 w 192"/>
              <a:gd name="T7" fmla="*/ 0 h 289"/>
              <a:gd name="T8" fmla="*/ 25 w 192"/>
              <a:gd name="T9" fmla="*/ 61 h 289"/>
              <a:gd name="T10" fmla="*/ 36 w 192"/>
              <a:gd name="T11" fmla="*/ 100 h 289"/>
              <a:gd name="T12" fmla="*/ 34 w 192"/>
              <a:gd name="T13" fmla="*/ 164 h 289"/>
              <a:gd name="T14" fmla="*/ 36 w 192"/>
              <a:gd name="T15" fmla="*/ 201 h 289"/>
              <a:gd name="T16" fmla="*/ 14 w 192"/>
              <a:gd name="T17" fmla="*/ 210 h 289"/>
              <a:gd name="T18" fmla="*/ 0 w 192"/>
              <a:gd name="T19" fmla="*/ 241 h 289"/>
              <a:gd name="T20" fmla="*/ 11 w 192"/>
              <a:gd name="T21" fmla="*/ 270 h 289"/>
              <a:gd name="T22" fmla="*/ 11 w 192"/>
              <a:gd name="T23" fmla="*/ 270 h 289"/>
              <a:gd name="T24" fmla="*/ 66 w 192"/>
              <a:gd name="T25" fmla="*/ 203 h 289"/>
              <a:gd name="T26" fmla="*/ 64 w 192"/>
              <a:gd name="T27" fmla="*/ 196 h 289"/>
              <a:gd name="T28" fmla="*/ 55 w 192"/>
              <a:gd name="T29" fmla="*/ 180 h 289"/>
              <a:gd name="T30" fmla="*/ 55 w 192"/>
              <a:gd name="T31" fmla="*/ 91 h 289"/>
              <a:gd name="T32" fmla="*/ 55 w 192"/>
              <a:gd name="T33" fmla="*/ 86 h 289"/>
              <a:gd name="T34" fmla="*/ 45 w 192"/>
              <a:gd name="T35" fmla="*/ 66 h 289"/>
              <a:gd name="T36" fmla="*/ 63 w 192"/>
              <a:gd name="T37" fmla="*/ 33 h 289"/>
              <a:gd name="T38" fmla="*/ 104 w 192"/>
              <a:gd name="T39" fmla="*/ 20 h 289"/>
              <a:gd name="T40" fmla="*/ 152 w 192"/>
              <a:gd name="T41" fmla="*/ 37 h 289"/>
              <a:gd name="T42" fmla="*/ 168 w 192"/>
              <a:gd name="T43" fmla="*/ 73 h 289"/>
              <a:gd name="T44" fmla="*/ 158 w 192"/>
              <a:gd name="T45" fmla="*/ 95 h 289"/>
              <a:gd name="T46" fmla="*/ 143 w 192"/>
              <a:gd name="T47" fmla="*/ 91 h 289"/>
              <a:gd name="T48" fmla="*/ 150 w 192"/>
              <a:gd name="T49" fmla="*/ 103 h 289"/>
              <a:gd name="T50" fmla="*/ 134 w 192"/>
              <a:gd name="T51" fmla="*/ 101 h 289"/>
              <a:gd name="T52" fmla="*/ 64 w 192"/>
              <a:gd name="T53" fmla="*/ 101 h 289"/>
              <a:gd name="T54" fmla="*/ 77 w 192"/>
              <a:gd name="T55" fmla="*/ 180 h 289"/>
              <a:gd name="T56" fmla="*/ 94 w 192"/>
              <a:gd name="T57" fmla="*/ 213 h 289"/>
              <a:gd name="T58" fmla="*/ 77 w 192"/>
              <a:gd name="T59" fmla="*/ 230 h 289"/>
              <a:gd name="T60" fmla="*/ 77 w 192"/>
              <a:gd name="T61" fmla="*/ 264 h 289"/>
              <a:gd name="T62" fmla="*/ 99 w 192"/>
              <a:gd name="T63" fmla="*/ 287 h 289"/>
              <a:gd name="T64" fmla="*/ 99 w 192"/>
              <a:gd name="T65" fmla="*/ 287 h 289"/>
              <a:gd name="T66" fmla="*/ 121 w 192"/>
              <a:gd name="T67" fmla="*/ 180 h 289"/>
              <a:gd name="T68" fmla="*/ 148 w 192"/>
              <a:gd name="T69" fmla="*/ 127 h 289"/>
              <a:gd name="T70" fmla="*/ 162 w 192"/>
              <a:gd name="T71" fmla="*/ 136 h 289"/>
              <a:gd name="T72" fmla="*/ 134 w 192"/>
              <a:gd name="T73" fmla="*/ 188 h 289"/>
              <a:gd name="T74" fmla="*/ 141 w 192"/>
              <a:gd name="T75" fmla="*/ 271 h 289"/>
              <a:gd name="T76" fmla="*/ 167 w 192"/>
              <a:gd name="T77" fmla="*/ 289 h 289"/>
              <a:gd name="T78" fmla="*/ 184 w 192"/>
              <a:gd name="T79" fmla="*/ 263 h 289"/>
              <a:gd name="T80" fmla="*/ 164 w 192"/>
              <a:gd name="T81" fmla="*/ 249 h 289"/>
              <a:gd name="T82" fmla="*/ 178 w 192"/>
              <a:gd name="T83" fmla="*/ 229 h 289"/>
              <a:gd name="T84" fmla="*/ 171 w 192"/>
              <a:gd name="T85" fmla="*/ 196 h 289"/>
              <a:gd name="T86" fmla="*/ 179 w 192"/>
              <a:gd name="T87" fmla="*/ 169 h 289"/>
              <a:gd name="T88" fmla="*/ 99 w 192"/>
              <a:gd name="T89" fmla="*/ 138 h 289"/>
              <a:gd name="T90" fmla="*/ 87 w 192"/>
              <a:gd name="T91" fmla="*/ 109 h 289"/>
              <a:gd name="T92" fmla="*/ 111 w 192"/>
              <a:gd name="T93" fmla="*/ 109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92" h="289">
                <a:moveTo>
                  <a:pt x="179" y="169"/>
                </a:moveTo>
                <a:cubicBezTo>
                  <a:pt x="192" y="149"/>
                  <a:pt x="190" y="123"/>
                  <a:pt x="174" y="107"/>
                </a:cubicBezTo>
                <a:cubicBezTo>
                  <a:pt x="181" y="98"/>
                  <a:pt x="186" y="87"/>
                  <a:pt x="187" y="75"/>
                </a:cubicBezTo>
                <a:cubicBezTo>
                  <a:pt x="187" y="75"/>
                  <a:pt x="187" y="75"/>
                  <a:pt x="187" y="75"/>
                </a:cubicBezTo>
                <a:cubicBezTo>
                  <a:pt x="187" y="73"/>
                  <a:pt x="187" y="72"/>
                  <a:pt x="187" y="70"/>
                </a:cubicBezTo>
                <a:cubicBezTo>
                  <a:pt x="187" y="52"/>
                  <a:pt x="179" y="35"/>
                  <a:pt x="165" y="23"/>
                </a:cubicBezTo>
                <a:cubicBezTo>
                  <a:pt x="151" y="10"/>
                  <a:pt x="133" y="2"/>
                  <a:pt x="112" y="1"/>
                </a:cubicBezTo>
                <a:cubicBezTo>
                  <a:pt x="109" y="0"/>
                  <a:pt x="106" y="0"/>
                  <a:pt x="104" y="0"/>
                </a:cubicBezTo>
                <a:cubicBezTo>
                  <a:pt x="84" y="0"/>
                  <a:pt x="65" y="6"/>
                  <a:pt x="51" y="17"/>
                </a:cubicBezTo>
                <a:cubicBezTo>
                  <a:pt x="37" y="28"/>
                  <a:pt x="27" y="43"/>
                  <a:pt x="25" y="61"/>
                </a:cubicBezTo>
                <a:cubicBezTo>
                  <a:pt x="25" y="63"/>
                  <a:pt x="25" y="65"/>
                  <a:pt x="25" y="66"/>
                </a:cubicBezTo>
                <a:cubicBezTo>
                  <a:pt x="25" y="78"/>
                  <a:pt x="29" y="90"/>
                  <a:pt x="36" y="100"/>
                </a:cubicBezTo>
                <a:cubicBezTo>
                  <a:pt x="24" y="113"/>
                  <a:pt x="19" y="132"/>
                  <a:pt x="26" y="150"/>
                </a:cubicBezTo>
                <a:cubicBezTo>
                  <a:pt x="28" y="155"/>
                  <a:pt x="31" y="160"/>
                  <a:pt x="34" y="164"/>
                </a:cubicBezTo>
                <a:cubicBezTo>
                  <a:pt x="28" y="179"/>
                  <a:pt x="28" y="179"/>
                  <a:pt x="28" y="179"/>
                </a:cubicBezTo>
                <a:cubicBezTo>
                  <a:pt x="36" y="201"/>
                  <a:pt x="36" y="201"/>
                  <a:pt x="36" y="201"/>
                </a:cubicBezTo>
                <a:cubicBezTo>
                  <a:pt x="14" y="210"/>
                  <a:pt x="14" y="210"/>
                  <a:pt x="14" y="210"/>
                </a:cubicBezTo>
                <a:cubicBezTo>
                  <a:pt x="14" y="210"/>
                  <a:pt x="14" y="210"/>
                  <a:pt x="14" y="210"/>
                </a:cubicBezTo>
                <a:cubicBezTo>
                  <a:pt x="23" y="232"/>
                  <a:pt x="23" y="232"/>
                  <a:pt x="23" y="232"/>
                </a:cubicBezTo>
                <a:cubicBezTo>
                  <a:pt x="0" y="241"/>
                  <a:pt x="0" y="241"/>
                  <a:pt x="0" y="241"/>
                </a:cubicBezTo>
                <a:cubicBezTo>
                  <a:pt x="0" y="241"/>
                  <a:pt x="0" y="241"/>
                  <a:pt x="0" y="241"/>
                </a:cubicBezTo>
                <a:cubicBezTo>
                  <a:pt x="11" y="270"/>
                  <a:pt x="11" y="270"/>
                  <a:pt x="11" y="270"/>
                </a:cubicBezTo>
                <a:cubicBezTo>
                  <a:pt x="11" y="270"/>
                  <a:pt x="11" y="270"/>
                  <a:pt x="11" y="270"/>
                </a:cubicBezTo>
                <a:cubicBezTo>
                  <a:pt x="11" y="270"/>
                  <a:pt x="11" y="270"/>
                  <a:pt x="11" y="270"/>
                </a:cubicBezTo>
                <a:cubicBezTo>
                  <a:pt x="41" y="259"/>
                  <a:pt x="41" y="259"/>
                  <a:pt x="41" y="259"/>
                </a:cubicBezTo>
                <a:cubicBezTo>
                  <a:pt x="66" y="203"/>
                  <a:pt x="66" y="203"/>
                  <a:pt x="66" y="203"/>
                </a:cubicBezTo>
                <a:cubicBezTo>
                  <a:pt x="64" y="202"/>
                  <a:pt x="64" y="202"/>
                  <a:pt x="64" y="202"/>
                </a:cubicBezTo>
                <a:cubicBezTo>
                  <a:pt x="64" y="196"/>
                  <a:pt x="64" y="196"/>
                  <a:pt x="64" y="196"/>
                </a:cubicBezTo>
                <a:cubicBezTo>
                  <a:pt x="64" y="188"/>
                  <a:pt x="64" y="188"/>
                  <a:pt x="64" y="188"/>
                </a:cubicBezTo>
                <a:cubicBezTo>
                  <a:pt x="61" y="185"/>
                  <a:pt x="57" y="183"/>
                  <a:pt x="55" y="180"/>
                </a:cubicBezTo>
                <a:cubicBezTo>
                  <a:pt x="43" y="168"/>
                  <a:pt x="36" y="153"/>
                  <a:pt x="36" y="136"/>
                </a:cubicBezTo>
                <a:cubicBezTo>
                  <a:pt x="36" y="119"/>
                  <a:pt x="43" y="103"/>
                  <a:pt x="55" y="91"/>
                </a:cubicBezTo>
                <a:cubicBezTo>
                  <a:pt x="58" y="88"/>
                  <a:pt x="61" y="86"/>
                  <a:pt x="65" y="83"/>
                </a:cubicBezTo>
                <a:cubicBezTo>
                  <a:pt x="61" y="84"/>
                  <a:pt x="58" y="85"/>
                  <a:pt x="55" y="86"/>
                </a:cubicBezTo>
                <a:cubicBezTo>
                  <a:pt x="54" y="87"/>
                  <a:pt x="52" y="87"/>
                  <a:pt x="51" y="88"/>
                </a:cubicBezTo>
                <a:cubicBezTo>
                  <a:pt x="47" y="81"/>
                  <a:pt x="45" y="74"/>
                  <a:pt x="45" y="66"/>
                </a:cubicBezTo>
                <a:cubicBezTo>
                  <a:pt x="45" y="65"/>
                  <a:pt x="45" y="64"/>
                  <a:pt x="45" y="63"/>
                </a:cubicBezTo>
                <a:cubicBezTo>
                  <a:pt x="46" y="51"/>
                  <a:pt x="52" y="41"/>
                  <a:pt x="63" y="33"/>
                </a:cubicBezTo>
                <a:cubicBezTo>
                  <a:pt x="73" y="25"/>
                  <a:pt x="88" y="20"/>
                  <a:pt x="104" y="20"/>
                </a:cubicBezTo>
                <a:cubicBezTo>
                  <a:pt x="104" y="20"/>
                  <a:pt x="104" y="20"/>
                  <a:pt x="104" y="20"/>
                </a:cubicBezTo>
                <a:cubicBezTo>
                  <a:pt x="106" y="20"/>
                  <a:pt x="108" y="20"/>
                  <a:pt x="110" y="20"/>
                </a:cubicBezTo>
                <a:cubicBezTo>
                  <a:pt x="127" y="22"/>
                  <a:pt x="142" y="28"/>
                  <a:pt x="152" y="37"/>
                </a:cubicBezTo>
                <a:cubicBezTo>
                  <a:pt x="162" y="47"/>
                  <a:pt x="168" y="58"/>
                  <a:pt x="168" y="70"/>
                </a:cubicBezTo>
                <a:cubicBezTo>
                  <a:pt x="168" y="71"/>
                  <a:pt x="168" y="72"/>
                  <a:pt x="168" y="73"/>
                </a:cubicBezTo>
                <a:cubicBezTo>
                  <a:pt x="168" y="73"/>
                  <a:pt x="168" y="73"/>
                  <a:pt x="168" y="73"/>
                </a:cubicBezTo>
                <a:cubicBezTo>
                  <a:pt x="167" y="81"/>
                  <a:pt x="164" y="89"/>
                  <a:pt x="158" y="95"/>
                </a:cubicBezTo>
                <a:cubicBezTo>
                  <a:pt x="153" y="93"/>
                  <a:pt x="148" y="92"/>
                  <a:pt x="143" y="91"/>
                </a:cubicBezTo>
                <a:cubicBezTo>
                  <a:pt x="143" y="91"/>
                  <a:pt x="143" y="91"/>
                  <a:pt x="143" y="91"/>
                </a:cubicBezTo>
                <a:cubicBezTo>
                  <a:pt x="147" y="95"/>
                  <a:pt x="149" y="98"/>
                  <a:pt x="152" y="102"/>
                </a:cubicBezTo>
                <a:cubicBezTo>
                  <a:pt x="151" y="102"/>
                  <a:pt x="151" y="103"/>
                  <a:pt x="150" y="103"/>
                </a:cubicBezTo>
                <a:cubicBezTo>
                  <a:pt x="147" y="105"/>
                  <a:pt x="144" y="107"/>
                  <a:pt x="141" y="109"/>
                </a:cubicBezTo>
                <a:cubicBezTo>
                  <a:pt x="139" y="106"/>
                  <a:pt x="137" y="103"/>
                  <a:pt x="134" y="101"/>
                </a:cubicBezTo>
                <a:cubicBezTo>
                  <a:pt x="125" y="91"/>
                  <a:pt x="112" y="86"/>
                  <a:pt x="99" y="86"/>
                </a:cubicBezTo>
                <a:cubicBezTo>
                  <a:pt x="86" y="86"/>
                  <a:pt x="74" y="91"/>
                  <a:pt x="64" y="101"/>
                </a:cubicBezTo>
                <a:cubicBezTo>
                  <a:pt x="45" y="120"/>
                  <a:pt x="45" y="152"/>
                  <a:pt x="64" y="171"/>
                </a:cubicBezTo>
                <a:cubicBezTo>
                  <a:pt x="68" y="175"/>
                  <a:pt x="72" y="178"/>
                  <a:pt x="77" y="180"/>
                </a:cubicBezTo>
                <a:cubicBezTo>
                  <a:pt x="77" y="196"/>
                  <a:pt x="77" y="196"/>
                  <a:pt x="77" y="196"/>
                </a:cubicBezTo>
                <a:cubicBezTo>
                  <a:pt x="94" y="213"/>
                  <a:pt x="94" y="213"/>
                  <a:pt x="94" y="213"/>
                </a:cubicBezTo>
                <a:cubicBezTo>
                  <a:pt x="77" y="230"/>
                  <a:pt x="77" y="230"/>
                  <a:pt x="77" y="230"/>
                </a:cubicBezTo>
                <a:cubicBezTo>
                  <a:pt x="77" y="230"/>
                  <a:pt x="77" y="230"/>
                  <a:pt x="77" y="230"/>
                </a:cubicBezTo>
                <a:cubicBezTo>
                  <a:pt x="94" y="247"/>
                  <a:pt x="94" y="247"/>
                  <a:pt x="94" y="247"/>
                </a:cubicBezTo>
                <a:cubicBezTo>
                  <a:pt x="77" y="264"/>
                  <a:pt x="77" y="264"/>
                  <a:pt x="77" y="264"/>
                </a:cubicBezTo>
                <a:cubicBezTo>
                  <a:pt x="77" y="264"/>
                  <a:pt x="77" y="264"/>
                  <a:pt x="77" y="264"/>
                </a:cubicBezTo>
                <a:cubicBezTo>
                  <a:pt x="99" y="287"/>
                  <a:pt x="99" y="287"/>
                  <a:pt x="99" y="287"/>
                </a:cubicBezTo>
                <a:cubicBezTo>
                  <a:pt x="99" y="287"/>
                  <a:pt x="99" y="287"/>
                  <a:pt x="99" y="287"/>
                </a:cubicBezTo>
                <a:cubicBezTo>
                  <a:pt x="99" y="287"/>
                  <a:pt x="99" y="287"/>
                  <a:pt x="99" y="287"/>
                </a:cubicBezTo>
                <a:cubicBezTo>
                  <a:pt x="121" y="264"/>
                  <a:pt x="121" y="264"/>
                  <a:pt x="121" y="264"/>
                </a:cubicBezTo>
                <a:cubicBezTo>
                  <a:pt x="121" y="180"/>
                  <a:pt x="121" y="180"/>
                  <a:pt x="121" y="180"/>
                </a:cubicBezTo>
                <a:cubicBezTo>
                  <a:pt x="126" y="178"/>
                  <a:pt x="130" y="175"/>
                  <a:pt x="134" y="171"/>
                </a:cubicBezTo>
                <a:cubicBezTo>
                  <a:pt x="146" y="159"/>
                  <a:pt x="151" y="143"/>
                  <a:pt x="148" y="127"/>
                </a:cubicBezTo>
                <a:cubicBezTo>
                  <a:pt x="152" y="125"/>
                  <a:pt x="156" y="123"/>
                  <a:pt x="160" y="120"/>
                </a:cubicBezTo>
                <a:cubicBezTo>
                  <a:pt x="161" y="125"/>
                  <a:pt x="162" y="131"/>
                  <a:pt x="162" y="136"/>
                </a:cubicBezTo>
                <a:cubicBezTo>
                  <a:pt x="162" y="153"/>
                  <a:pt x="155" y="168"/>
                  <a:pt x="143" y="180"/>
                </a:cubicBezTo>
                <a:cubicBezTo>
                  <a:pt x="141" y="183"/>
                  <a:pt x="138" y="185"/>
                  <a:pt x="134" y="188"/>
                </a:cubicBezTo>
                <a:cubicBezTo>
                  <a:pt x="134" y="239"/>
                  <a:pt x="134" y="239"/>
                  <a:pt x="134" y="239"/>
                </a:cubicBezTo>
                <a:cubicBezTo>
                  <a:pt x="141" y="271"/>
                  <a:pt x="141" y="271"/>
                  <a:pt x="141" y="271"/>
                </a:cubicBezTo>
                <a:cubicBezTo>
                  <a:pt x="167" y="289"/>
                  <a:pt x="167" y="289"/>
                  <a:pt x="167" y="289"/>
                </a:cubicBezTo>
                <a:cubicBezTo>
                  <a:pt x="167" y="289"/>
                  <a:pt x="167" y="289"/>
                  <a:pt x="167" y="289"/>
                </a:cubicBezTo>
                <a:cubicBezTo>
                  <a:pt x="167" y="289"/>
                  <a:pt x="167" y="289"/>
                  <a:pt x="167" y="289"/>
                </a:cubicBezTo>
                <a:cubicBezTo>
                  <a:pt x="184" y="263"/>
                  <a:pt x="184" y="263"/>
                  <a:pt x="184" y="263"/>
                </a:cubicBezTo>
                <a:cubicBezTo>
                  <a:pt x="184" y="263"/>
                  <a:pt x="184" y="263"/>
                  <a:pt x="184" y="263"/>
                </a:cubicBezTo>
                <a:cubicBezTo>
                  <a:pt x="164" y="249"/>
                  <a:pt x="164" y="249"/>
                  <a:pt x="164" y="249"/>
                </a:cubicBezTo>
                <a:cubicBezTo>
                  <a:pt x="178" y="229"/>
                  <a:pt x="178" y="229"/>
                  <a:pt x="178" y="229"/>
                </a:cubicBezTo>
                <a:cubicBezTo>
                  <a:pt x="178" y="229"/>
                  <a:pt x="178" y="229"/>
                  <a:pt x="178" y="229"/>
                </a:cubicBezTo>
                <a:cubicBezTo>
                  <a:pt x="158" y="216"/>
                  <a:pt x="158" y="216"/>
                  <a:pt x="158" y="216"/>
                </a:cubicBezTo>
                <a:cubicBezTo>
                  <a:pt x="171" y="196"/>
                  <a:pt x="171" y="196"/>
                  <a:pt x="171" y="196"/>
                </a:cubicBezTo>
                <a:cubicBezTo>
                  <a:pt x="168" y="180"/>
                  <a:pt x="168" y="180"/>
                  <a:pt x="168" y="180"/>
                </a:cubicBezTo>
                <a:cubicBezTo>
                  <a:pt x="172" y="177"/>
                  <a:pt x="176" y="173"/>
                  <a:pt x="179" y="169"/>
                </a:cubicBezTo>
                <a:close/>
                <a:moveTo>
                  <a:pt x="111" y="133"/>
                </a:moveTo>
                <a:cubicBezTo>
                  <a:pt x="108" y="136"/>
                  <a:pt x="104" y="138"/>
                  <a:pt x="99" y="138"/>
                </a:cubicBezTo>
                <a:cubicBezTo>
                  <a:pt x="95" y="138"/>
                  <a:pt x="91" y="136"/>
                  <a:pt x="87" y="133"/>
                </a:cubicBezTo>
                <a:cubicBezTo>
                  <a:pt x="81" y="126"/>
                  <a:pt x="81" y="116"/>
                  <a:pt x="87" y="109"/>
                </a:cubicBezTo>
                <a:cubicBezTo>
                  <a:pt x="91" y="106"/>
                  <a:pt x="95" y="104"/>
                  <a:pt x="99" y="104"/>
                </a:cubicBezTo>
                <a:cubicBezTo>
                  <a:pt x="104" y="104"/>
                  <a:pt x="108" y="106"/>
                  <a:pt x="111" y="109"/>
                </a:cubicBezTo>
                <a:cubicBezTo>
                  <a:pt x="118" y="116"/>
                  <a:pt x="118" y="126"/>
                  <a:pt x="111" y="13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665" name="Freeform 354"/>
          <p:cNvSpPr>
            <a:spLocks noEditPoints="1"/>
          </p:cNvSpPr>
          <p:nvPr/>
        </p:nvSpPr>
        <p:spPr bwMode="auto">
          <a:xfrm>
            <a:off x="8291513" y="4248150"/>
            <a:ext cx="325437" cy="344488"/>
          </a:xfrm>
          <a:custGeom>
            <a:avLst/>
            <a:gdLst>
              <a:gd name="T0" fmla="*/ 236 w 274"/>
              <a:gd name="T1" fmla="*/ 120 h 288"/>
              <a:gd name="T2" fmla="*/ 274 w 274"/>
              <a:gd name="T3" fmla="*/ 93 h 288"/>
              <a:gd name="T4" fmla="*/ 250 w 274"/>
              <a:gd name="T5" fmla="*/ 51 h 288"/>
              <a:gd name="T6" fmla="*/ 206 w 274"/>
              <a:gd name="T7" fmla="*/ 70 h 288"/>
              <a:gd name="T8" fmla="*/ 166 w 274"/>
              <a:gd name="T9" fmla="*/ 47 h 288"/>
              <a:gd name="T10" fmla="*/ 161 w 274"/>
              <a:gd name="T11" fmla="*/ 0 h 288"/>
              <a:gd name="T12" fmla="*/ 113 w 274"/>
              <a:gd name="T13" fmla="*/ 0 h 288"/>
              <a:gd name="T14" fmla="*/ 108 w 274"/>
              <a:gd name="T15" fmla="*/ 47 h 288"/>
              <a:gd name="T16" fmla="*/ 67 w 274"/>
              <a:gd name="T17" fmla="*/ 70 h 288"/>
              <a:gd name="T18" fmla="*/ 24 w 274"/>
              <a:gd name="T19" fmla="*/ 51 h 288"/>
              <a:gd name="T20" fmla="*/ 0 w 274"/>
              <a:gd name="T21" fmla="*/ 93 h 288"/>
              <a:gd name="T22" fmla="*/ 38 w 274"/>
              <a:gd name="T23" fmla="*/ 120 h 288"/>
              <a:gd name="T24" fmla="*/ 38 w 274"/>
              <a:gd name="T25" fmla="*/ 168 h 288"/>
              <a:gd name="T26" fmla="*/ 0 w 274"/>
              <a:gd name="T27" fmla="*/ 195 h 288"/>
              <a:gd name="T28" fmla="*/ 24 w 274"/>
              <a:gd name="T29" fmla="*/ 237 h 288"/>
              <a:gd name="T30" fmla="*/ 68 w 274"/>
              <a:gd name="T31" fmla="*/ 218 h 288"/>
              <a:gd name="T32" fmla="*/ 108 w 274"/>
              <a:gd name="T33" fmla="*/ 241 h 288"/>
              <a:gd name="T34" fmla="*/ 113 w 274"/>
              <a:gd name="T35" fmla="*/ 288 h 288"/>
              <a:gd name="T36" fmla="*/ 161 w 274"/>
              <a:gd name="T37" fmla="*/ 288 h 288"/>
              <a:gd name="T38" fmla="*/ 166 w 274"/>
              <a:gd name="T39" fmla="*/ 241 h 288"/>
              <a:gd name="T40" fmla="*/ 206 w 274"/>
              <a:gd name="T41" fmla="*/ 218 h 288"/>
              <a:gd name="T42" fmla="*/ 250 w 274"/>
              <a:gd name="T43" fmla="*/ 237 h 288"/>
              <a:gd name="T44" fmla="*/ 274 w 274"/>
              <a:gd name="T45" fmla="*/ 195 h 288"/>
              <a:gd name="T46" fmla="*/ 236 w 274"/>
              <a:gd name="T47" fmla="*/ 168 h 288"/>
              <a:gd name="T48" fmla="*/ 236 w 274"/>
              <a:gd name="T49" fmla="*/ 120 h 288"/>
              <a:gd name="T50" fmla="*/ 158 w 274"/>
              <a:gd name="T51" fmla="*/ 180 h 288"/>
              <a:gd name="T52" fmla="*/ 116 w 274"/>
              <a:gd name="T53" fmla="*/ 180 h 288"/>
              <a:gd name="T54" fmla="*/ 96 w 274"/>
              <a:gd name="T55" fmla="*/ 144 h 288"/>
              <a:gd name="T56" fmla="*/ 116 w 274"/>
              <a:gd name="T57" fmla="*/ 108 h 288"/>
              <a:gd name="T58" fmla="*/ 158 w 274"/>
              <a:gd name="T59" fmla="*/ 108 h 288"/>
              <a:gd name="T60" fmla="*/ 179 w 274"/>
              <a:gd name="T61" fmla="*/ 144 h 288"/>
              <a:gd name="T62" fmla="*/ 158 w 274"/>
              <a:gd name="T63" fmla="*/ 180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4" h="288">
                <a:moveTo>
                  <a:pt x="236" y="120"/>
                </a:moveTo>
                <a:cubicBezTo>
                  <a:pt x="274" y="93"/>
                  <a:pt x="274" y="93"/>
                  <a:pt x="274" y="93"/>
                </a:cubicBezTo>
                <a:cubicBezTo>
                  <a:pt x="250" y="51"/>
                  <a:pt x="250" y="51"/>
                  <a:pt x="250" y="51"/>
                </a:cubicBezTo>
                <a:cubicBezTo>
                  <a:pt x="206" y="70"/>
                  <a:pt x="206" y="70"/>
                  <a:pt x="206" y="70"/>
                </a:cubicBezTo>
                <a:cubicBezTo>
                  <a:pt x="166" y="47"/>
                  <a:pt x="166" y="47"/>
                  <a:pt x="166" y="47"/>
                </a:cubicBezTo>
                <a:cubicBezTo>
                  <a:pt x="161" y="0"/>
                  <a:pt x="161" y="0"/>
                  <a:pt x="161" y="0"/>
                </a:cubicBezTo>
                <a:cubicBezTo>
                  <a:pt x="113" y="0"/>
                  <a:pt x="113" y="0"/>
                  <a:pt x="113" y="0"/>
                </a:cubicBezTo>
                <a:cubicBezTo>
                  <a:pt x="108" y="47"/>
                  <a:pt x="108" y="47"/>
                  <a:pt x="108" y="47"/>
                </a:cubicBezTo>
                <a:cubicBezTo>
                  <a:pt x="67" y="70"/>
                  <a:pt x="67" y="70"/>
                  <a:pt x="67" y="70"/>
                </a:cubicBezTo>
                <a:cubicBezTo>
                  <a:pt x="24" y="51"/>
                  <a:pt x="24" y="51"/>
                  <a:pt x="24" y="51"/>
                </a:cubicBezTo>
                <a:cubicBezTo>
                  <a:pt x="0" y="93"/>
                  <a:pt x="0" y="93"/>
                  <a:pt x="0" y="93"/>
                </a:cubicBezTo>
                <a:cubicBezTo>
                  <a:pt x="38" y="120"/>
                  <a:pt x="38" y="120"/>
                  <a:pt x="38" y="120"/>
                </a:cubicBezTo>
                <a:cubicBezTo>
                  <a:pt x="38" y="168"/>
                  <a:pt x="38" y="168"/>
                  <a:pt x="38" y="168"/>
                </a:cubicBezTo>
                <a:cubicBezTo>
                  <a:pt x="18" y="182"/>
                  <a:pt x="0" y="195"/>
                  <a:pt x="0" y="195"/>
                </a:cubicBezTo>
                <a:cubicBezTo>
                  <a:pt x="24" y="237"/>
                  <a:pt x="24" y="237"/>
                  <a:pt x="24" y="237"/>
                </a:cubicBezTo>
                <a:cubicBezTo>
                  <a:pt x="68" y="218"/>
                  <a:pt x="68" y="218"/>
                  <a:pt x="68" y="218"/>
                </a:cubicBezTo>
                <a:cubicBezTo>
                  <a:pt x="108" y="241"/>
                  <a:pt x="108" y="241"/>
                  <a:pt x="108" y="241"/>
                </a:cubicBezTo>
                <a:cubicBezTo>
                  <a:pt x="113" y="288"/>
                  <a:pt x="113" y="288"/>
                  <a:pt x="113" y="288"/>
                </a:cubicBezTo>
                <a:cubicBezTo>
                  <a:pt x="161" y="288"/>
                  <a:pt x="161" y="288"/>
                  <a:pt x="161" y="288"/>
                </a:cubicBezTo>
                <a:cubicBezTo>
                  <a:pt x="161" y="288"/>
                  <a:pt x="163" y="266"/>
                  <a:pt x="166" y="241"/>
                </a:cubicBezTo>
                <a:cubicBezTo>
                  <a:pt x="206" y="218"/>
                  <a:pt x="206" y="218"/>
                  <a:pt x="206" y="218"/>
                </a:cubicBezTo>
                <a:cubicBezTo>
                  <a:pt x="250" y="237"/>
                  <a:pt x="250" y="237"/>
                  <a:pt x="250" y="237"/>
                </a:cubicBezTo>
                <a:cubicBezTo>
                  <a:pt x="274" y="195"/>
                  <a:pt x="274" y="195"/>
                  <a:pt x="274" y="195"/>
                </a:cubicBezTo>
                <a:cubicBezTo>
                  <a:pt x="274" y="195"/>
                  <a:pt x="256" y="182"/>
                  <a:pt x="236" y="168"/>
                </a:cubicBezTo>
                <a:lnTo>
                  <a:pt x="236" y="120"/>
                </a:lnTo>
                <a:close/>
                <a:moveTo>
                  <a:pt x="158" y="180"/>
                </a:moveTo>
                <a:cubicBezTo>
                  <a:pt x="116" y="180"/>
                  <a:pt x="116" y="180"/>
                  <a:pt x="116" y="180"/>
                </a:cubicBezTo>
                <a:cubicBezTo>
                  <a:pt x="96" y="144"/>
                  <a:pt x="96" y="144"/>
                  <a:pt x="96" y="144"/>
                </a:cubicBezTo>
                <a:cubicBezTo>
                  <a:pt x="116" y="108"/>
                  <a:pt x="116" y="108"/>
                  <a:pt x="116" y="108"/>
                </a:cubicBezTo>
                <a:cubicBezTo>
                  <a:pt x="158" y="108"/>
                  <a:pt x="158" y="108"/>
                  <a:pt x="158" y="108"/>
                </a:cubicBezTo>
                <a:cubicBezTo>
                  <a:pt x="179" y="144"/>
                  <a:pt x="179" y="144"/>
                  <a:pt x="179" y="144"/>
                </a:cubicBezTo>
                <a:lnTo>
                  <a:pt x="158" y="18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666" name="TextBox 13"/>
          <p:cNvSpPr txBox="1">
            <a:spLocks noChangeArrowheads="1"/>
          </p:cNvSpPr>
          <p:nvPr/>
        </p:nvSpPr>
        <p:spPr bwMode="auto">
          <a:xfrm>
            <a:off x="1631950" y="2970213"/>
            <a:ext cx="137160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spcBef>
                <a:spcPct val="20000"/>
              </a:spcBef>
            </a:pPr>
            <a:r>
              <a:rPr lang="en-US" altLang="zh-CN" sz="1600" b="1">
                <a:solidFill>
                  <a:schemeClr val="bg1"/>
                </a:solidFill>
                <a:latin typeface="Arial" panose="020B0604020202020204" pitchFamily="34" charset="0"/>
                <a:ea typeface="微软雅黑" panose="020B0503020204020204" pitchFamily="34" charset="-122"/>
                <a:sym typeface="Arial" panose="020B0604020202020204" pitchFamily="34" charset="0"/>
              </a:rPr>
              <a:t>KEYS</a:t>
            </a:r>
          </a:p>
        </p:txBody>
      </p:sp>
      <p:sp>
        <p:nvSpPr>
          <p:cNvPr id="27667" name="TextBox 13"/>
          <p:cNvSpPr txBox="1">
            <a:spLocks noChangeArrowheads="1"/>
          </p:cNvSpPr>
          <p:nvPr/>
        </p:nvSpPr>
        <p:spPr bwMode="auto">
          <a:xfrm>
            <a:off x="1635125" y="3244850"/>
            <a:ext cx="1558925"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en-US" altLang="zh-CN" sz="1200">
                <a:solidFill>
                  <a:schemeClr val="bg1"/>
                </a:solidFill>
                <a:latin typeface="Arial" panose="020B0604020202020204" pitchFamily="34" charset="0"/>
                <a:ea typeface="微软雅黑" panose="020B0503020204020204" pitchFamily="34" charset="-122"/>
                <a:sym typeface="Arial" panose="020B0604020202020204" pitchFamily="34" charset="0"/>
              </a:rPr>
              <a:t>add your words here</a:t>
            </a:r>
          </a:p>
        </p:txBody>
      </p:sp>
      <p:sp>
        <p:nvSpPr>
          <p:cNvPr id="27668" name="TextBox 13"/>
          <p:cNvSpPr txBox="1">
            <a:spLocks noChangeArrowheads="1"/>
          </p:cNvSpPr>
          <p:nvPr/>
        </p:nvSpPr>
        <p:spPr bwMode="auto">
          <a:xfrm>
            <a:off x="4038600" y="2970213"/>
            <a:ext cx="1373188"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spcBef>
                <a:spcPct val="20000"/>
              </a:spcBef>
            </a:pPr>
            <a:r>
              <a:rPr lang="en-US" altLang="zh-CN" sz="1600" b="1">
                <a:solidFill>
                  <a:schemeClr val="bg1"/>
                </a:solidFill>
                <a:latin typeface="Arial" panose="020B0604020202020204" pitchFamily="34" charset="0"/>
                <a:ea typeface="微软雅黑" panose="020B0503020204020204" pitchFamily="34" charset="-122"/>
                <a:sym typeface="Arial" panose="020B0604020202020204" pitchFamily="34" charset="0"/>
              </a:rPr>
              <a:t>KEYS</a:t>
            </a:r>
          </a:p>
        </p:txBody>
      </p:sp>
      <p:sp>
        <p:nvSpPr>
          <p:cNvPr id="27669" name="TextBox 13"/>
          <p:cNvSpPr txBox="1">
            <a:spLocks noChangeArrowheads="1"/>
          </p:cNvSpPr>
          <p:nvPr/>
        </p:nvSpPr>
        <p:spPr bwMode="auto">
          <a:xfrm>
            <a:off x="4041775" y="3244850"/>
            <a:ext cx="1560513"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en-US" altLang="zh-CN" sz="1200">
                <a:solidFill>
                  <a:schemeClr val="bg1"/>
                </a:solidFill>
                <a:latin typeface="Arial" panose="020B0604020202020204" pitchFamily="34" charset="0"/>
                <a:ea typeface="微软雅黑" panose="020B0503020204020204" pitchFamily="34" charset="-122"/>
                <a:sym typeface="Arial" panose="020B0604020202020204" pitchFamily="34" charset="0"/>
              </a:rPr>
              <a:t>add your words here</a:t>
            </a:r>
          </a:p>
        </p:txBody>
      </p:sp>
      <p:sp>
        <p:nvSpPr>
          <p:cNvPr id="27670" name="TextBox 13"/>
          <p:cNvSpPr txBox="1">
            <a:spLocks noChangeArrowheads="1"/>
          </p:cNvSpPr>
          <p:nvPr/>
        </p:nvSpPr>
        <p:spPr bwMode="auto">
          <a:xfrm>
            <a:off x="6450013" y="2970213"/>
            <a:ext cx="137160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spcBef>
                <a:spcPct val="20000"/>
              </a:spcBef>
            </a:pPr>
            <a:r>
              <a:rPr lang="en-US" altLang="zh-CN" sz="1600" b="1">
                <a:solidFill>
                  <a:schemeClr val="bg1"/>
                </a:solidFill>
                <a:latin typeface="Arial" panose="020B0604020202020204" pitchFamily="34" charset="0"/>
                <a:ea typeface="微软雅黑" panose="020B0503020204020204" pitchFamily="34" charset="-122"/>
                <a:sym typeface="Arial" panose="020B0604020202020204" pitchFamily="34" charset="0"/>
              </a:rPr>
              <a:t>KEYS</a:t>
            </a:r>
          </a:p>
        </p:txBody>
      </p:sp>
      <p:sp>
        <p:nvSpPr>
          <p:cNvPr id="27671" name="TextBox 13"/>
          <p:cNvSpPr txBox="1">
            <a:spLocks noChangeArrowheads="1"/>
          </p:cNvSpPr>
          <p:nvPr/>
        </p:nvSpPr>
        <p:spPr bwMode="auto">
          <a:xfrm>
            <a:off x="6453188" y="3244850"/>
            <a:ext cx="1558925"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en-US" altLang="zh-CN" sz="1200">
                <a:solidFill>
                  <a:schemeClr val="bg1"/>
                </a:solidFill>
                <a:latin typeface="Arial" panose="020B0604020202020204" pitchFamily="34" charset="0"/>
                <a:ea typeface="微软雅黑" panose="020B0503020204020204" pitchFamily="34" charset="-122"/>
                <a:sym typeface="Arial" panose="020B0604020202020204" pitchFamily="34" charset="0"/>
              </a:rPr>
              <a:t>add your words here</a:t>
            </a:r>
          </a:p>
        </p:txBody>
      </p:sp>
      <p:sp>
        <p:nvSpPr>
          <p:cNvPr id="27672" name="TextBox 13"/>
          <p:cNvSpPr txBox="1">
            <a:spLocks noChangeArrowheads="1"/>
          </p:cNvSpPr>
          <p:nvPr/>
        </p:nvSpPr>
        <p:spPr bwMode="auto">
          <a:xfrm>
            <a:off x="8891588" y="2970213"/>
            <a:ext cx="1373187"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spcBef>
                <a:spcPct val="20000"/>
              </a:spcBef>
            </a:pPr>
            <a:r>
              <a:rPr lang="en-US" altLang="zh-CN" sz="1600" b="1">
                <a:solidFill>
                  <a:schemeClr val="bg1"/>
                </a:solidFill>
                <a:latin typeface="Arial" panose="020B0604020202020204" pitchFamily="34" charset="0"/>
                <a:ea typeface="微软雅黑" panose="020B0503020204020204" pitchFamily="34" charset="-122"/>
                <a:sym typeface="Arial" panose="020B0604020202020204" pitchFamily="34" charset="0"/>
              </a:rPr>
              <a:t>KEYS</a:t>
            </a:r>
          </a:p>
        </p:txBody>
      </p:sp>
      <p:sp>
        <p:nvSpPr>
          <p:cNvPr id="27673" name="TextBox 13"/>
          <p:cNvSpPr txBox="1">
            <a:spLocks noChangeArrowheads="1"/>
          </p:cNvSpPr>
          <p:nvPr/>
        </p:nvSpPr>
        <p:spPr bwMode="auto">
          <a:xfrm>
            <a:off x="8896350" y="3244850"/>
            <a:ext cx="1558925"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en-US" altLang="zh-CN" sz="1200">
                <a:solidFill>
                  <a:schemeClr val="bg1"/>
                </a:solidFill>
                <a:latin typeface="Arial" panose="020B0604020202020204" pitchFamily="34" charset="0"/>
                <a:ea typeface="微软雅黑" panose="020B0503020204020204" pitchFamily="34" charset="-122"/>
                <a:sym typeface="Arial" panose="020B0604020202020204" pitchFamily="34" charset="0"/>
              </a:rPr>
              <a:t>add your words here</a:t>
            </a:r>
          </a:p>
        </p:txBody>
      </p:sp>
      <p:sp>
        <p:nvSpPr>
          <p:cNvPr id="27674" name="TextBox 13"/>
          <p:cNvSpPr txBox="1">
            <a:spLocks noChangeArrowheads="1"/>
          </p:cNvSpPr>
          <p:nvPr/>
        </p:nvSpPr>
        <p:spPr bwMode="auto">
          <a:xfrm>
            <a:off x="2849563" y="4951413"/>
            <a:ext cx="1373187"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spcBef>
                <a:spcPct val="20000"/>
              </a:spcBef>
            </a:pPr>
            <a:r>
              <a:rPr lang="en-US" altLang="zh-CN" sz="1600" b="1">
                <a:solidFill>
                  <a:schemeClr val="bg1"/>
                </a:solidFill>
                <a:latin typeface="Arial" panose="020B0604020202020204" pitchFamily="34" charset="0"/>
                <a:ea typeface="微软雅黑" panose="020B0503020204020204" pitchFamily="34" charset="-122"/>
                <a:sym typeface="Arial" panose="020B0604020202020204" pitchFamily="34" charset="0"/>
              </a:rPr>
              <a:t>KEYS</a:t>
            </a:r>
          </a:p>
        </p:txBody>
      </p:sp>
      <p:sp>
        <p:nvSpPr>
          <p:cNvPr id="27675" name="TextBox 13"/>
          <p:cNvSpPr txBox="1">
            <a:spLocks noChangeArrowheads="1"/>
          </p:cNvSpPr>
          <p:nvPr/>
        </p:nvSpPr>
        <p:spPr bwMode="auto">
          <a:xfrm>
            <a:off x="2854325" y="5226050"/>
            <a:ext cx="1558925"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en-US" altLang="zh-CN" sz="1200">
                <a:solidFill>
                  <a:schemeClr val="bg1"/>
                </a:solidFill>
                <a:latin typeface="Arial" panose="020B0604020202020204" pitchFamily="34" charset="0"/>
                <a:ea typeface="微软雅黑" panose="020B0503020204020204" pitchFamily="34" charset="-122"/>
                <a:sym typeface="Arial" panose="020B0604020202020204" pitchFamily="34" charset="0"/>
              </a:rPr>
              <a:t>add your words here</a:t>
            </a:r>
          </a:p>
        </p:txBody>
      </p:sp>
      <p:sp>
        <p:nvSpPr>
          <p:cNvPr id="27676" name="TextBox 13"/>
          <p:cNvSpPr txBox="1">
            <a:spLocks noChangeArrowheads="1"/>
          </p:cNvSpPr>
          <p:nvPr/>
        </p:nvSpPr>
        <p:spPr bwMode="auto">
          <a:xfrm>
            <a:off x="5334000" y="4951413"/>
            <a:ext cx="1373188"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spcBef>
                <a:spcPct val="20000"/>
              </a:spcBef>
            </a:pPr>
            <a:r>
              <a:rPr lang="en-US" altLang="zh-CN" sz="1600" b="1">
                <a:solidFill>
                  <a:schemeClr val="bg1"/>
                </a:solidFill>
                <a:latin typeface="Arial" panose="020B0604020202020204" pitchFamily="34" charset="0"/>
                <a:ea typeface="微软雅黑" panose="020B0503020204020204" pitchFamily="34" charset="-122"/>
                <a:sym typeface="Arial" panose="020B0604020202020204" pitchFamily="34" charset="0"/>
              </a:rPr>
              <a:t>KEYS</a:t>
            </a:r>
          </a:p>
        </p:txBody>
      </p:sp>
      <p:sp>
        <p:nvSpPr>
          <p:cNvPr id="27677" name="TextBox 13"/>
          <p:cNvSpPr txBox="1">
            <a:spLocks noChangeArrowheads="1"/>
          </p:cNvSpPr>
          <p:nvPr/>
        </p:nvSpPr>
        <p:spPr bwMode="auto">
          <a:xfrm>
            <a:off x="5338763" y="5226050"/>
            <a:ext cx="1558925"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en-US" altLang="zh-CN" sz="1200">
                <a:solidFill>
                  <a:schemeClr val="bg1"/>
                </a:solidFill>
                <a:latin typeface="Arial" panose="020B0604020202020204" pitchFamily="34" charset="0"/>
                <a:ea typeface="微软雅黑" panose="020B0503020204020204" pitchFamily="34" charset="-122"/>
                <a:sym typeface="Arial" panose="020B0604020202020204" pitchFamily="34" charset="0"/>
              </a:rPr>
              <a:t>add your words here</a:t>
            </a:r>
          </a:p>
        </p:txBody>
      </p:sp>
      <p:sp>
        <p:nvSpPr>
          <p:cNvPr id="27678" name="TextBox 13"/>
          <p:cNvSpPr txBox="1">
            <a:spLocks noChangeArrowheads="1"/>
          </p:cNvSpPr>
          <p:nvPr/>
        </p:nvSpPr>
        <p:spPr bwMode="auto">
          <a:xfrm>
            <a:off x="7821613" y="4951413"/>
            <a:ext cx="1373187"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spcBef>
                <a:spcPct val="20000"/>
              </a:spcBef>
            </a:pPr>
            <a:r>
              <a:rPr lang="en-US" altLang="zh-CN" sz="1600" b="1">
                <a:solidFill>
                  <a:schemeClr val="bg1"/>
                </a:solidFill>
                <a:latin typeface="Arial" panose="020B0604020202020204" pitchFamily="34" charset="0"/>
                <a:ea typeface="微软雅黑" panose="020B0503020204020204" pitchFamily="34" charset="-122"/>
                <a:sym typeface="Arial" panose="020B0604020202020204" pitchFamily="34" charset="0"/>
              </a:rPr>
              <a:t>KEYS</a:t>
            </a:r>
          </a:p>
        </p:txBody>
      </p:sp>
      <p:sp>
        <p:nvSpPr>
          <p:cNvPr id="27679" name="TextBox 13"/>
          <p:cNvSpPr txBox="1">
            <a:spLocks noChangeArrowheads="1"/>
          </p:cNvSpPr>
          <p:nvPr/>
        </p:nvSpPr>
        <p:spPr bwMode="auto">
          <a:xfrm>
            <a:off x="7826375" y="5226050"/>
            <a:ext cx="1558925"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en-US" altLang="zh-CN" sz="1200">
                <a:solidFill>
                  <a:schemeClr val="bg1"/>
                </a:solidFill>
                <a:latin typeface="Arial" panose="020B0604020202020204" pitchFamily="34" charset="0"/>
                <a:ea typeface="微软雅黑" panose="020B0503020204020204" pitchFamily="34" charset="-122"/>
                <a:sym typeface="Arial" panose="020B0604020202020204" pitchFamily="34" charset="0"/>
              </a:rPr>
              <a:t>add your words here</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3D611539-4BE8-6843-A84D-DFE11170CEC4}"/>
              </a:ext>
            </a:extLst>
          </p:cNvPr>
          <p:cNvPicPr>
            <a:picLocks noChangeAspect="1"/>
          </p:cNvPicPr>
          <p:nvPr/>
        </p:nvPicPr>
        <p:blipFill rotWithShape="1">
          <a:blip r:embed="rId2"/>
          <a:srcRect l="-285" t="-529" r="-106" b="5983"/>
          <a:stretch/>
        </p:blipFill>
        <p:spPr>
          <a:xfrm>
            <a:off x="-34352" y="-47625"/>
            <a:ext cx="12226352" cy="6967733"/>
          </a:xfrm>
          <a:prstGeom prst="rect">
            <a:avLst/>
          </a:prstGeom>
        </p:spPr>
      </p:pic>
      <p:sp>
        <p:nvSpPr>
          <p:cNvPr id="15362" name="任意多边形 1"/>
          <p:cNvSpPr>
            <a:spLocks/>
          </p:cNvSpPr>
          <p:nvPr/>
        </p:nvSpPr>
        <p:spPr bwMode="auto">
          <a:xfrm>
            <a:off x="-26988" y="-38100"/>
            <a:ext cx="12241213" cy="6896100"/>
          </a:xfrm>
          <a:custGeom>
            <a:avLst/>
            <a:gdLst>
              <a:gd name="T0" fmla="*/ 0 w 4862867"/>
              <a:gd name="T1" fmla="*/ 0 h 6896142"/>
              <a:gd name="T2" fmla="*/ 4862867 w 4862867"/>
              <a:gd name="T3" fmla="*/ 13601 h 6896142"/>
              <a:gd name="T4" fmla="*/ 4862867 w 4862867"/>
              <a:gd name="T5" fmla="*/ 6896142 h 6896142"/>
              <a:gd name="T6" fmla="*/ 1058970 w 4862867"/>
              <a:gd name="T7" fmla="*/ 6896142 h 6896142"/>
              <a:gd name="T8" fmla="*/ 0 w 4862867"/>
              <a:gd name="T9" fmla="*/ 0 h 6896142"/>
            </a:gdLst>
            <a:ahLst/>
            <a:cxnLst>
              <a:cxn ang="0">
                <a:pos x="T0" y="T1"/>
              </a:cxn>
              <a:cxn ang="0">
                <a:pos x="T2" y="T3"/>
              </a:cxn>
              <a:cxn ang="0">
                <a:pos x="T4" y="T5"/>
              </a:cxn>
              <a:cxn ang="0">
                <a:pos x="T6" y="T7"/>
              </a:cxn>
              <a:cxn ang="0">
                <a:pos x="T8" y="T9"/>
              </a:cxn>
            </a:cxnLst>
            <a:rect l="0" t="0" r="r" b="b"/>
            <a:pathLst>
              <a:path w="4862867" h="6896142">
                <a:moveTo>
                  <a:pt x="0" y="0"/>
                </a:moveTo>
                <a:lnTo>
                  <a:pt x="4862867" y="13601"/>
                </a:lnTo>
                <a:lnTo>
                  <a:pt x="4862867" y="6896142"/>
                </a:lnTo>
                <a:lnTo>
                  <a:pt x="1058970" y="6896142"/>
                </a:lnTo>
                <a:lnTo>
                  <a:pt x="0" y="0"/>
                </a:lnTo>
                <a:close/>
              </a:path>
            </a:pathLst>
          </a:custGeom>
          <a:solidFill>
            <a:srgbClr val="0A1E2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15363" name="任意多边形 2"/>
          <p:cNvSpPr>
            <a:spLocks/>
          </p:cNvSpPr>
          <p:nvPr/>
        </p:nvSpPr>
        <p:spPr bwMode="auto">
          <a:xfrm>
            <a:off x="-152248" y="-150311"/>
            <a:ext cx="3074988" cy="7008312"/>
          </a:xfrm>
          <a:custGeom>
            <a:avLst/>
            <a:gdLst>
              <a:gd name="T0" fmla="*/ 1025400 w 1945179"/>
              <a:gd name="T1" fmla="*/ 0 h 6905486"/>
              <a:gd name="T2" fmla="*/ 1945179 w 1945179"/>
              <a:gd name="T3" fmla="*/ 6905486 h 6905486"/>
              <a:gd name="T4" fmla="*/ 1697057 w 1945179"/>
              <a:gd name="T5" fmla="*/ 6905486 h 6905486"/>
              <a:gd name="T6" fmla="*/ 0 w 1945179"/>
              <a:gd name="T7" fmla="*/ 33407 h 6905486"/>
              <a:gd name="T8" fmla="*/ 1025400 w 1945179"/>
              <a:gd name="T9" fmla="*/ 0 h 6905486"/>
            </a:gdLst>
            <a:ahLst/>
            <a:cxnLst>
              <a:cxn ang="0">
                <a:pos x="T0" y="T1"/>
              </a:cxn>
              <a:cxn ang="0">
                <a:pos x="T2" y="T3"/>
              </a:cxn>
              <a:cxn ang="0">
                <a:pos x="T4" y="T5"/>
              </a:cxn>
              <a:cxn ang="0">
                <a:pos x="T6" y="T7"/>
              </a:cxn>
              <a:cxn ang="0">
                <a:pos x="T8" y="T9"/>
              </a:cxn>
            </a:cxnLst>
            <a:rect l="0" t="0" r="r" b="b"/>
            <a:pathLst>
              <a:path w="1945179" h="6905486">
                <a:moveTo>
                  <a:pt x="1025400" y="0"/>
                </a:moveTo>
                <a:lnTo>
                  <a:pt x="1945179" y="6905486"/>
                </a:lnTo>
                <a:lnTo>
                  <a:pt x="1697057" y="6905486"/>
                </a:lnTo>
                <a:lnTo>
                  <a:pt x="0" y="33407"/>
                </a:lnTo>
                <a:lnTo>
                  <a:pt x="1025400" y="0"/>
                </a:lnTo>
                <a:close/>
              </a:path>
            </a:pathLst>
          </a:custGeom>
          <a:solidFill>
            <a:srgbClr val="008080"/>
          </a:solidFill>
          <a:ln>
            <a:noFill/>
          </a:ln>
          <a:extLst/>
        </p:spPr>
        <p:txBody>
          <a:bodyPr anchor="ctr"/>
          <a:lstStyle/>
          <a:p>
            <a:endParaRPr lang="zh-CN" altLang="en-US"/>
          </a:p>
        </p:txBody>
      </p:sp>
      <p:sp>
        <p:nvSpPr>
          <p:cNvPr id="15370" name="文本框 12"/>
          <p:cNvSpPr txBox="1">
            <a:spLocks noChangeArrowheads="1"/>
          </p:cNvSpPr>
          <p:nvPr/>
        </p:nvSpPr>
        <p:spPr bwMode="auto">
          <a:xfrm>
            <a:off x="4572000" y="914400"/>
            <a:ext cx="200728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CA" altLang="zh-CN" sz="3200" b="1" dirty="0">
                <a:solidFill>
                  <a:schemeClr val="bg1"/>
                </a:solidFill>
                <a:latin typeface="Arial" panose="020B0604020202020204" pitchFamily="34" charset="0"/>
                <a:ea typeface="微软雅黑" panose="020B0503020204020204" pitchFamily="34" charset="-122"/>
                <a:cs typeface="Arial" panose="020B0604020202020204" pitchFamily="34" charset="0"/>
              </a:rPr>
              <a:t>Overview</a:t>
            </a:r>
            <a:endParaRPr lang="zh-CN" altLang="en-US" sz="3200" b="1"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sp>
        <p:nvSpPr>
          <p:cNvPr id="15371" name="文本框 13"/>
          <p:cNvSpPr txBox="1">
            <a:spLocks noChangeArrowheads="1"/>
          </p:cNvSpPr>
          <p:nvPr/>
        </p:nvSpPr>
        <p:spPr bwMode="auto">
          <a:xfrm>
            <a:off x="4572000" y="1828800"/>
            <a:ext cx="403347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CA" altLang="zh-CN" sz="3200" b="1" dirty="0">
                <a:solidFill>
                  <a:schemeClr val="bg1"/>
                </a:solidFill>
                <a:latin typeface="Arial" panose="020B0604020202020204" pitchFamily="34" charset="0"/>
                <a:ea typeface="微软雅黑" panose="020B0503020204020204" pitchFamily="34" charset="-122"/>
                <a:cs typeface="Arial" panose="020B0604020202020204" pitchFamily="34" charset="0"/>
              </a:rPr>
              <a:t>Data Preprocessing</a:t>
            </a:r>
            <a:endParaRPr lang="zh-CN" altLang="en-US" sz="3200" b="1"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sp>
        <p:nvSpPr>
          <p:cNvPr id="15372" name="文本框 14"/>
          <p:cNvSpPr txBox="1">
            <a:spLocks noChangeArrowheads="1"/>
          </p:cNvSpPr>
          <p:nvPr/>
        </p:nvSpPr>
        <p:spPr bwMode="auto">
          <a:xfrm>
            <a:off x="4572000" y="2743200"/>
            <a:ext cx="320831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CA" altLang="zh-CN" sz="3200" b="1" dirty="0">
                <a:solidFill>
                  <a:schemeClr val="bg1"/>
                </a:solidFill>
                <a:latin typeface="Arial" panose="020B0604020202020204" pitchFamily="34" charset="0"/>
                <a:ea typeface="微软雅黑" panose="020B0503020204020204" pitchFamily="34" charset="-122"/>
                <a:cs typeface="Arial" panose="020B0604020202020204" pitchFamily="34" charset="0"/>
              </a:rPr>
              <a:t>Variables Used</a:t>
            </a:r>
            <a:endParaRPr lang="zh-CN" altLang="en-US" sz="3200" b="1"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sp>
        <p:nvSpPr>
          <p:cNvPr id="15373" name="文本框 15"/>
          <p:cNvSpPr txBox="1">
            <a:spLocks noChangeArrowheads="1"/>
          </p:cNvSpPr>
          <p:nvPr/>
        </p:nvSpPr>
        <p:spPr bwMode="auto">
          <a:xfrm>
            <a:off x="4572000" y="3657600"/>
            <a:ext cx="234872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CA" altLang="zh-CN" sz="3200" b="1" dirty="0">
                <a:solidFill>
                  <a:schemeClr val="bg1"/>
                </a:solidFill>
                <a:latin typeface="Arial" panose="020B0604020202020204" pitchFamily="34" charset="0"/>
                <a:ea typeface="微软雅黑" panose="020B0503020204020204" pitchFamily="34" charset="-122"/>
                <a:cs typeface="Arial" panose="020B0604020202020204" pitchFamily="34" charset="0"/>
              </a:rPr>
              <a:t>Algorithms</a:t>
            </a:r>
            <a:endParaRPr lang="zh-CN" altLang="en-US" sz="3200" b="1"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sp>
        <p:nvSpPr>
          <p:cNvPr id="15378" name="文本框 20"/>
          <p:cNvSpPr txBox="1">
            <a:spLocks noChangeArrowheads="1"/>
          </p:cNvSpPr>
          <p:nvPr/>
        </p:nvSpPr>
        <p:spPr bwMode="auto">
          <a:xfrm>
            <a:off x="8093075" y="5583238"/>
            <a:ext cx="4121150"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6600" b="1" dirty="0">
                <a:solidFill>
                  <a:srgbClr val="008080"/>
                </a:solidFill>
                <a:latin typeface="Arial" panose="020B0604020202020204" pitchFamily="34" charset="0"/>
                <a:ea typeface="张海山锐谐体" panose="02000000000000000000" pitchFamily="2" charset="-122"/>
                <a:cs typeface="Arial" panose="020B0604020202020204" pitchFamily="34" charset="0"/>
              </a:rPr>
              <a:t>Contents</a:t>
            </a:r>
            <a:endParaRPr lang="zh-CN" altLang="en-US" sz="6600" b="1" dirty="0">
              <a:solidFill>
                <a:srgbClr val="008080"/>
              </a:solidFill>
              <a:latin typeface="Arial" panose="020B0604020202020204" pitchFamily="34" charset="0"/>
              <a:ea typeface="张海山锐谐体" panose="02000000000000000000" pitchFamily="2" charset="-122"/>
              <a:cs typeface="Arial" panose="020B0604020202020204" pitchFamily="34" charset="0"/>
            </a:endParaRPr>
          </a:p>
        </p:txBody>
      </p:sp>
      <p:sp>
        <p:nvSpPr>
          <p:cNvPr id="20" name="文本框 15">
            <a:extLst>
              <a:ext uri="{FF2B5EF4-FFF2-40B4-BE49-F238E27FC236}">
                <a16:creationId xmlns:a16="http://schemas.microsoft.com/office/drawing/2014/main" id="{A4C4ABEA-EDAA-414B-A1BB-0B45C8237CDD}"/>
              </a:ext>
            </a:extLst>
          </p:cNvPr>
          <p:cNvSpPr txBox="1">
            <a:spLocks noChangeArrowheads="1"/>
          </p:cNvSpPr>
          <p:nvPr/>
        </p:nvSpPr>
        <p:spPr bwMode="auto">
          <a:xfrm>
            <a:off x="4572000" y="4572000"/>
            <a:ext cx="166103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CA" altLang="zh-CN" sz="3200" b="1" dirty="0">
                <a:solidFill>
                  <a:schemeClr val="bg1"/>
                </a:solidFill>
                <a:latin typeface="Arial" panose="020B0604020202020204" pitchFamily="34" charset="0"/>
                <a:ea typeface="微软雅黑" panose="020B0503020204020204" pitchFamily="34" charset="-122"/>
                <a:cs typeface="Arial" panose="020B0604020202020204" pitchFamily="34" charset="0"/>
              </a:rPr>
              <a:t>Results</a:t>
            </a:r>
            <a:endParaRPr lang="zh-CN" altLang="en-US" sz="3200" b="1"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grpSp>
        <p:nvGrpSpPr>
          <p:cNvPr id="7" name="Group 6">
            <a:extLst>
              <a:ext uri="{FF2B5EF4-FFF2-40B4-BE49-F238E27FC236}">
                <a16:creationId xmlns:a16="http://schemas.microsoft.com/office/drawing/2014/main" id="{D7712909-0C10-BC4B-982F-84E3DB86299B}"/>
              </a:ext>
            </a:extLst>
          </p:cNvPr>
          <p:cNvGrpSpPr/>
          <p:nvPr/>
        </p:nvGrpSpPr>
        <p:grpSpPr>
          <a:xfrm>
            <a:off x="3200400" y="3657600"/>
            <a:ext cx="530225" cy="530868"/>
            <a:chOff x="3209459" y="3902646"/>
            <a:chExt cx="530225" cy="530868"/>
          </a:xfrm>
        </p:grpSpPr>
        <p:sp>
          <p:nvSpPr>
            <p:cNvPr id="15366" name="椭圆 5"/>
            <p:cNvSpPr>
              <a:spLocks noChangeArrowheads="1"/>
            </p:cNvSpPr>
            <p:nvPr/>
          </p:nvSpPr>
          <p:spPr bwMode="auto">
            <a:xfrm>
              <a:off x="3209459" y="3902646"/>
              <a:ext cx="530225" cy="530868"/>
            </a:xfrm>
            <a:prstGeom prst="ellipse">
              <a:avLst/>
            </a:prstGeom>
            <a:solidFill>
              <a:srgbClr val="0080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24" name="Freeform 354">
              <a:extLst>
                <a:ext uri="{FF2B5EF4-FFF2-40B4-BE49-F238E27FC236}">
                  <a16:creationId xmlns:a16="http://schemas.microsoft.com/office/drawing/2014/main" id="{AFE84332-08D0-F445-A7DA-10A53D372AB0}"/>
                </a:ext>
              </a:extLst>
            </p:cNvPr>
            <p:cNvSpPr>
              <a:spLocks noEditPoints="1"/>
            </p:cNvSpPr>
            <p:nvPr/>
          </p:nvSpPr>
          <p:spPr bwMode="auto">
            <a:xfrm>
              <a:off x="3311851" y="3983310"/>
              <a:ext cx="325437" cy="344488"/>
            </a:xfrm>
            <a:custGeom>
              <a:avLst/>
              <a:gdLst>
                <a:gd name="T0" fmla="*/ 236 w 274"/>
                <a:gd name="T1" fmla="*/ 120 h 288"/>
                <a:gd name="T2" fmla="*/ 274 w 274"/>
                <a:gd name="T3" fmla="*/ 93 h 288"/>
                <a:gd name="T4" fmla="*/ 250 w 274"/>
                <a:gd name="T5" fmla="*/ 51 h 288"/>
                <a:gd name="T6" fmla="*/ 206 w 274"/>
                <a:gd name="T7" fmla="*/ 70 h 288"/>
                <a:gd name="T8" fmla="*/ 166 w 274"/>
                <a:gd name="T9" fmla="*/ 47 h 288"/>
                <a:gd name="T10" fmla="*/ 161 w 274"/>
                <a:gd name="T11" fmla="*/ 0 h 288"/>
                <a:gd name="T12" fmla="*/ 113 w 274"/>
                <a:gd name="T13" fmla="*/ 0 h 288"/>
                <a:gd name="T14" fmla="*/ 108 w 274"/>
                <a:gd name="T15" fmla="*/ 47 h 288"/>
                <a:gd name="T16" fmla="*/ 67 w 274"/>
                <a:gd name="T17" fmla="*/ 70 h 288"/>
                <a:gd name="T18" fmla="*/ 24 w 274"/>
                <a:gd name="T19" fmla="*/ 51 h 288"/>
                <a:gd name="T20" fmla="*/ 0 w 274"/>
                <a:gd name="T21" fmla="*/ 93 h 288"/>
                <a:gd name="T22" fmla="*/ 38 w 274"/>
                <a:gd name="T23" fmla="*/ 120 h 288"/>
                <a:gd name="T24" fmla="*/ 38 w 274"/>
                <a:gd name="T25" fmla="*/ 168 h 288"/>
                <a:gd name="T26" fmla="*/ 0 w 274"/>
                <a:gd name="T27" fmla="*/ 195 h 288"/>
                <a:gd name="T28" fmla="*/ 24 w 274"/>
                <a:gd name="T29" fmla="*/ 237 h 288"/>
                <a:gd name="T30" fmla="*/ 68 w 274"/>
                <a:gd name="T31" fmla="*/ 218 h 288"/>
                <a:gd name="T32" fmla="*/ 108 w 274"/>
                <a:gd name="T33" fmla="*/ 241 h 288"/>
                <a:gd name="T34" fmla="*/ 113 w 274"/>
                <a:gd name="T35" fmla="*/ 288 h 288"/>
                <a:gd name="T36" fmla="*/ 161 w 274"/>
                <a:gd name="T37" fmla="*/ 288 h 288"/>
                <a:gd name="T38" fmla="*/ 166 w 274"/>
                <a:gd name="T39" fmla="*/ 241 h 288"/>
                <a:gd name="T40" fmla="*/ 206 w 274"/>
                <a:gd name="T41" fmla="*/ 218 h 288"/>
                <a:gd name="T42" fmla="*/ 250 w 274"/>
                <a:gd name="T43" fmla="*/ 237 h 288"/>
                <a:gd name="T44" fmla="*/ 274 w 274"/>
                <a:gd name="T45" fmla="*/ 195 h 288"/>
                <a:gd name="T46" fmla="*/ 236 w 274"/>
                <a:gd name="T47" fmla="*/ 168 h 288"/>
                <a:gd name="T48" fmla="*/ 236 w 274"/>
                <a:gd name="T49" fmla="*/ 120 h 288"/>
                <a:gd name="T50" fmla="*/ 158 w 274"/>
                <a:gd name="T51" fmla="*/ 180 h 288"/>
                <a:gd name="T52" fmla="*/ 116 w 274"/>
                <a:gd name="T53" fmla="*/ 180 h 288"/>
                <a:gd name="T54" fmla="*/ 96 w 274"/>
                <a:gd name="T55" fmla="*/ 144 h 288"/>
                <a:gd name="T56" fmla="*/ 116 w 274"/>
                <a:gd name="T57" fmla="*/ 108 h 288"/>
                <a:gd name="T58" fmla="*/ 158 w 274"/>
                <a:gd name="T59" fmla="*/ 108 h 288"/>
                <a:gd name="T60" fmla="*/ 179 w 274"/>
                <a:gd name="T61" fmla="*/ 144 h 288"/>
                <a:gd name="T62" fmla="*/ 158 w 274"/>
                <a:gd name="T63" fmla="*/ 180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4" h="288">
                  <a:moveTo>
                    <a:pt x="236" y="120"/>
                  </a:moveTo>
                  <a:cubicBezTo>
                    <a:pt x="274" y="93"/>
                    <a:pt x="274" y="93"/>
                    <a:pt x="274" y="93"/>
                  </a:cubicBezTo>
                  <a:cubicBezTo>
                    <a:pt x="250" y="51"/>
                    <a:pt x="250" y="51"/>
                    <a:pt x="250" y="51"/>
                  </a:cubicBezTo>
                  <a:cubicBezTo>
                    <a:pt x="206" y="70"/>
                    <a:pt x="206" y="70"/>
                    <a:pt x="206" y="70"/>
                  </a:cubicBezTo>
                  <a:cubicBezTo>
                    <a:pt x="166" y="47"/>
                    <a:pt x="166" y="47"/>
                    <a:pt x="166" y="47"/>
                  </a:cubicBezTo>
                  <a:cubicBezTo>
                    <a:pt x="161" y="0"/>
                    <a:pt x="161" y="0"/>
                    <a:pt x="161" y="0"/>
                  </a:cubicBezTo>
                  <a:cubicBezTo>
                    <a:pt x="113" y="0"/>
                    <a:pt x="113" y="0"/>
                    <a:pt x="113" y="0"/>
                  </a:cubicBezTo>
                  <a:cubicBezTo>
                    <a:pt x="108" y="47"/>
                    <a:pt x="108" y="47"/>
                    <a:pt x="108" y="47"/>
                  </a:cubicBezTo>
                  <a:cubicBezTo>
                    <a:pt x="67" y="70"/>
                    <a:pt x="67" y="70"/>
                    <a:pt x="67" y="70"/>
                  </a:cubicBezTo>
                  <a:cubicBezTo>
                    <a:pt x="24" y="51"/>
                    <a:pt x="24" y="51"/>
                    <a:pt x="24" y="51"/>
                  </a:cubicBezTo>
                  <a:cubicBezTo>
                    <a:pt x="0" y="93"/>
                    <a:pt x="0" y="93"/>
                    <a:pt x="0" y="93"/>
                  </a:cubicBezTo>
                  <a:cubicBezTo>
                    <a:pt x="38" y="120"/>
                    <a:pt x="38" y="120"/>
                    <a:pt x="38" y="120"/>
                  </a:cubicBezTo>
                  <a:cubicBezTo>
                    <a:pt x="38" y="168"/>
                    <a:pt x="38" y="168"/>
                    <a:pt x="38" y="168"/>
                  </a:cubicBezTo>
                  <a:cubicBezTo>
                    <a:pt x="18" y="182"/>
                    <a:pt x="0" y="195"/>
                    <a:pt x="0" y="195"/>
                  </a:cubicBezTo>
                  <a:cubicBezTo>
                    <a:pt x="24" y="237"/>
                    <a:pt x="24" y="237"/>
                    <a:pt x="24" y="237"/>
                  </a:cubicBezTo>
                  <a:cubicBezTo>
                    <a:pt x="68" y="218"/>
                    <a:pt x="68" y="218"/>
                    <a:pt x="68" y="218"/>
                  </a:cubicBezTo>
                  <a:cubicBezTo>
                    <a:pt x="108" y="241"/>
                    <a:pt x="108" y="241"/>
                    <a:pt x="108" y="241"/>
                  </a:cubicBezTo>
                  <a:cubicBezTo>
                    <a:pt x="113" y="288"/>
                    <a:pt x="113" y="288"/>
                    <a:pt x="113" y="288"/>
                  </a:cubicBezTo>
                  <a:cubicBezTo>
                    <a:pt x="161" y="288"/>
                    <a:pt x="161" y="288"/>
                    <a:pt x="161" y="288"/>
                  </a:cubicBezTo>
                  <a:cubicBezTo>
                    <a:pt x="161" y="288"/>
                    <a:pt x="163" y="266"/>
                    <a:pt x="166" y="241"/>
                  </a:cubicBezTo>
                  <a:cubicBezTo>
                    <a:pt x="206" y="218"/>
                    <a:pt x="206" y="218"/>
                    <a:pt x="206" y="218"/>
                  </a:cubicBezTo>
                  <a:cubicBezTo>
                    <a:pt x="250" y="237"/>
                    <a:pt x="250" y="237"/>
                    <a:pt x="250" y="237"/>
                  </a:cubicBezTo>
                  <a:cubicBezTo>
                    <a:pt x="274" y="195"/>
                    <a:pt x="274" y="195"/>
                    <a:pt x="274" y="195"/>
                  </a:cubicBezTo>
                  <a:cubicBezTo>
                    <a:pt x="274" y="195"/>
                    <a:pt x="256" y="182"/>
                    <a:pt x="236" y="168"/>
                  </a:cubicBezTo>
                  <a:lnTo>
                    <a:pt x="236" y="120"/>
                  </a:lnTo>
                  <a:close/>
                  <a:moveTo>
                    <a:pt x="158" y="180"/>
                  </a:moveTo>
                  <a:cubicBezTo>
                    <a:pt x="116" y="180"/>
                    <a:pt x="116" y="180"/>
                    <a:pt x="116" y="180"/>
                  </a:cubicBezTo>
                  <a:cubicBezTo>
                    <a:pt x="96" y="144"/>
                    <a:pt x="96" y="144"/>
                    <a:pt x="96" y="144"/>
                  </a:cubicBezTo>
                  <a:cubicBezTo>
                    <a:pt x="116" y="108"/>
                    <a:pt x="116" y="108"/>
                    <a:pt x="116" y="108"/>
                  </a:cubicBezTo>
                  <a:cubicBezTo>
                    <a:pt x="158" y="108"/>
                    <a:pt x="158" y="108"/>
                    <a:pt x="158" y="108"/>
                  </a:cubicBezTo>
                  <a:cubicBezTo>
                    <a:pt x="179" y="144"/>
                    <a:pt x="179" y="144"/>
                    <a:pt x="179" y="144"/>
                  </a:cubicBezTo>
                  <a:lnTo>
                    <a:pt x="158" y="18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3" name="Group 2">
            <a:extLst>
              <a:ext uri="{FF2B5EF4-FFF2-40B4-BE49-F238E27FC236}">
                <a16:creationId xmlns:a16="http://schemas.microsoft.com/office/drawing/2014/main" id="{DC2437D5-9F47-264C-B635-B3EA7F2AF736}"/>
              </a:ext>
            </a:extLst>
          </p:cNvPr>
          <p:cNvGrpSpPr/>
          <p:nvPr/>
        </p:nvGrpSpPr>
        <p:grpSpPr>
          <a:xfrm>
            <a:off x="3200400" y="914400"/>
            <a:ext cx="530225" cy="530868"/>
            <a:chOff x="3168649" y="910076"/>
            <a:chExt cx="530225" cy="530868"/>
          </a:xfrm>
        </p:grpSpPr>
        <p:sp>
          <p:nvSpPr>
            <p:cNvPr id="15367" name="椭圆 6"/>
            <p:cNvSpPr>
              <a:spLocks noChangeArrowheads="1"/>
            </p:cNvSpPr>
            <p:nvPr/>
          </p:nvSpPr>
          <p:spPr bwMode="auto">
            <a:xfrm>
              <a:off x="3168649" y="910076"/>
              <a:ext cx="530225" cy="530868"/>
            </a:xfrm>
            <a:prstGeom prst="ellipse">
              <a:avLst/>
            </a:prstGeom>
            <a:solidFill>
              <a:srgbClr val="0080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pic>
          <p:nvPicPr>
            <p:cNvPr id="25" name="组合 13">
              <a:extLst>
                <a:ext uri="{FF2B5EF4-FFF2-40B4-BE49-F238E27FC236}">
                  <a16:creationId xmlns:a16="http://schemas.microsoft.com/office/drawing/2014/main" id="{3B7514C1-A5E4-F046-BB63-D409A707078E}"/>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56643" y="1009016"/>
              <a:ext cx="329184" cy="329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 name="Group 3">
            <a:extLst>
              <a:ext uri="{FF2B5EF4-FFF2-40B4-BE49-F238E27FC236}">
                <a16:creationId xmlns:a16="http://schemas.microsoft.com/office/drawing/2014/main" id="{D07DDF64-7C6D-0A46-BD99-F463D06C8820}"/>
              </a:ext>
            </a:extLst>
          </p:cNvPr>
          <p:cNvGrpSpPr/>
          <p:nvPr/>
        </p:nvGrpSpPr>
        <p:grpSpPr>
          <a:xfrm>
            <a:off x="3200400" y="1828800"/>
            <a:ext cx="530225" cy="530868"/>
            <a:chOff x="3209459" y="1801611"/>
            <a:chExt cx="530225" cy="530868"/>
          </a:xfrm>
        </p:grpSpPr>
        <p:sp>
          <p:nvSpPr>
            <p:cNvPr id="15368" name="椭圆 7"/>
            <p:cNvSpPr>
              <a:spLocks noChangeArrowheads="1"/>
            </p:cNvSpPr>
            <p:nvPr/>
          </p:nvSpPr>
          <p:spPr bwMode="auto">
            <a:xfrm>
              <a:off x="3209459" y="1801611"/>
              <a:ext cx="530225" cy="530868"/>
            </a:xfrm>
            <a:prstGeom prst="ellipse">
              <a:avLst/>
            </a:prstGeom>
            <a:solidFill>
              <a:srgbClr val="0080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26" name="Freeform 160">
              <a:extLst>
                <a:ext uri="{FF2B5EF4-FFF2-40B4-BE49-F238E27FC236}">
                  <a16:creationId xmlns:a16="http://schemas.microsoft.com/office/drawing/2014/main" id="{8632D1E1-D82C-604D-899F-A35F9493388E}"/>
                </a:ext>
              </a:extLst>
            </p:cNvPr>
            <p:cNvSpPr>
              <a:spLocks/>
            </p:cNvSpPr>
            <p:nvPr/>
          </p:nvSpPr>
          <p:spPr bwMode="auto">
            <a:xfrm>
              <a:off x="3311851" y="1889927"/>
              <a:ext cx="329184" cy="329184"/>
            </a:xfrm>
            <a:custGeom>
              <a:avLst/>
              <a:gdLst>
                <a:gd name="T0" fmla="*/ 44 w 461"/>
                <a:gd name="T1" fmla="*/ 124 h 400"/>
                <a:gd name="T2" fmla="*/ 44 w 461"/>
                <a:gd name="T3" fmla="*/ 124 h 400"/>
                <a:gd name="T4" fmla="*/ 221 w 461"/>
                <a:gd name="T5" fmla="*/ 106 h 400"/>
                <a:gd name="T6" fmla="*/ 328 w 461"/>
                <a:gd name="T7" fmla="*/ 142 h 400"/>
                <a:gd name="T8" fmla="*/ 443 w 461"/>
                <a:gd name="T9" fmla="*/ 89 h 400"/>
                <a:gd name="T10" fmla="*/ 451 w 461"/>
                <a:gd name="T11" fmla="*/ 53 h 400"/>
                <a:gd name="T12" fmla="*/ 416 w 461"/>
                <a:gd name="T13" fmla="*/ 53 h 400"/>
                <a:gd name="T14" fmla="*/ 239 w 461"/>
                <a:gd name="T15" fmla="*/ 62 h 400"/>
                <a:gd name="T16" fmla="*/ 18 w 461"/>
                <a:gd name="T17" fmla="*/ 89 h 400"/>
                <a:gd name="T18" fmla="*/ 9 w 461"/>
                <a:gd name="T19" fmla="*/ 124 h 400"/>
                <a:gd name="T20" fmla="*/ 44 w 461"/>
                <a:gd name="T21" fmla="*/ 124 h 400"/>
                <a:gd name="T22" fmla="*/ 416 w 461"/>
                <a:gd name="T23" fmla="*/ 178 h 400"/>
                <a:gd name="T24" fmla="*/ 416 w 461"/>
                <a:gd name="T25" fmla="*/ 178 h 400"/>
                <a:gd name="T26" fmla="*/ 239 w 461"/>
                <a:gd name="T27" fmla="*/ 195 h 400"/>
                <a:gd name="T28" fmla="*/ 18 w 461"/>
                <a:gd name="T29" fmla="*/ 213 h 400"/>
                <a:gd name="T30" fmla="*/ 9 w 461"/>
                <a:gd name="T31" fmla="*/ 248 h 400"/>
                <a:gd name="T32" fmla="*/ 44 w 461"/>
                <a:gd name="T33" fmla="*/ 248 h 400"/>
                <a:gd name="T34" fmla="*/ 221 w 461"/>
                <a:gd name="T35" fmla="*/ 240 h 400"/>
                <a:gd name="T36" fmla="*/ 328 w 461"/>
                <a:gd name="T37" fmla="*/ 275 h 400"/>
                <a:gd name="T38" fmla="*/ 443 w 461"/>
                <a:gd name="T39" fmla="*/ 222 h 400"/>
                <a:gd name="T40" fmla="*/ 451 w 461"/>
                <a:gd name="T41" fmla="*/ 187 h 400"/>
                <a:gd name="T42" fmla="*/ 416 w 461"/>
                <a:gd name="T43" fmla="*/ 178 h 400"/>
                <a:gd name="T44" fmla="*/ 416 w 461"/>
                <a:gd name="T45" fmla="*/ 302 h 400"/>
                <a:gd name="T46" fmla="*/ 416 w 461"/>
                <a:gd name="T47" fmla="*/ 302 h 400"/>
                <a:gd name="T48" fmla="*/ 239 w 461"/>
                <a:gd name="T49" fmla="*/ 319 h 400"/>
                <a:gd name="T50" fmla="*/ 18 w 461"/>
                <a:gd name="T51" fmla="*/ 337 h 400"/>
                <a:gd name="T52" fmla="*/ 9 w 461"/>
                <a:gd name="T53" fmla="*/ 372 h 400"/>
                <a:gd name="T54" fmla="*/ 44 w 461"/>
                <a:gd name="T55" fmla="*/ 381 h 400"/>
                <a:gd name="T56" fmla="*/ 221 w 461"/>
                <a:gd name="T57" fmla="*/ 363 h 400"/>
                <a:gd name="T58" fmla="*/ 328 w 461"/>
                <a:gd name="T59" fmla="*/ 399 h 400"/>
                <a:gd name="T60" fmla="*/ 443 w 461"/>
                <a:gd name="T61" fmla="*/ 346 h 400"/>
                <a:gd name="T62" fmla="*/ 451 w 461"/>
                <a:gd name="T63" fmla="*/ 310 h 400"/>
                <a:gd name="T64" fmla="*/ 416 w 461"/>
                <a:gd name="T65" fmla="*/ 302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61" h="400">
                  <a:moveTo>
                    <a:pt x="44" y="124"/>
                  </a:moveTo>
                  <a:lnTo>
                    <a:pt x="44" y="124"/>
                  </a:lnTo>
                  <a:cubicBezTo>
                    <a:pt x="88" y="89"/>
                    <a:pt x="124" y="62"/>
                    <a:pt x="221" y="106"/>
                  </a:cubicBezTo>
                  <a:cubicBezTo>
                    <a:pt x="266" y="133"/>
                    <a:pt x="301" y="142"/>
                    <a:pt x="328" y="142"/>
                  </a:cubicBezTo>
                  <a:cubicBezTo>
                    <a:pt x="381" y="142"/>
                    <a:pt x="416" y="115"/>
                    <a:pt x="443" y="89"/>
                  </a:cubicBezTo>
                  <a:cubicBezTo>
                    <a:pt x="451" y="80"/>
                    <a:pt x="460" y="62"/>
                    <a:pt x="451" y="53"/>
                  </a:cubicBezTo>
                  <a:cubicBezTo>
                    <a:pt x="443" y="44"/>
                    <a:pt x="425" y="44"/>
                    <a:pt x="416" y="53"/>
                  </a:cubicBezTo>
                  <a:cubicBezTo>
                    <a:pt x="372" y="89"/>
                    <a:pt x="337" y="115"/>
                    <a:pt x="239" y="62"/>
                  </a:cubicBezTo>
                  <a:cubicBezTo>
                    <a:pt x="124" y="0"/>
                    <a:pt x="62" y="44"/>
                    <a:pt x="18" y="89"/>
                  </a:cubicBezTo>
                  <a:cubicBezTo>
                    <a:pt x="9" y="97"/>
                    <a:pt x="0" y="115"/>
                    <a:pt x="9" y="124"/>
                  </a:cubicBezTo>
                  <a:cubicBezTo>
                    <a:pt x="18" y="133"/>
                    <a:pt x="35" y="133"/>
                    <a:pt x="44" y="124"/>
                  </a:cubicBezTo>
                  <a:close/>
                  <a:moveTo>
                    <a:pt x="416" y="178"/>
                  </a:moveTo>
                  <a:lnTo>
                    <a:pt x="416" y="178"/>
                  </a:lnTo>
                  <a:cubicBezTo>
                    <a:pt x="372" y="213"/>
                    <a:pt x="337" y="248"/>
                    <a:pt x="239" y="195"/>
                  </a:cubicBezTo>
                  <a:cubicBezTo>
                    <a:pt x="124" y="124"/>
                    <a:pt x="62" y="178"/>
                    <a:pt x="18" y="213"/>
                  </a:cubicBezTo>
                  <a:cubicBezTo>
                    <a:pt x="9" y="222"/>
                    <a:pt x="0" y="240"/>
                    <a:pt x="9" y="248"/>
                  </a:cubicBezTo>
                  <a:cubicBezTo>
                    <a:pt x="18" y="257"/>
                    <a:pt x="35" y="257"/>
                    <a:pt x="44" y="248"/>
                  </a:cubicBezTo>
                  <a:cubicBezTo>
                    <a:pt x="88" y="213"/>
                    <a:pt x="124" y="187"/>
                    <a:pt x="221" y="240"/>
                  </a:cubicBezTo>
                  <a:cubicBezTo>
                    <a:pt x="266" y="266"/>
                    <a:pt x="301" y="275"/>
                    <a:pt x="328" y="275"/>
                  </a:cubicBezTo>
                  <a:cubicBezTo>
                    <a:pt x="381" y="275"/>
                    <a:pt x="416" y="240"/>
                    <a:pt x="443" y="222"/>
                  </a:cubicBezTo>
                  <a:cubicBezTo>
                    <a:pt x="451" y="213"/>
                    <a:pt x="460" y="195"/>
                    <a:pt x="451" y="187"/>
                  </a:cubicBezTo>
                  <a:cubicBezTo>
                    <a:pt x="443" y="168"/>
                    <a:pt x="425" y="168"/>
                    <a:pt x="416" y="178"/>
                  </a:cubicBezTo>
                  <a:close/>
                  <a:moveTo>
                    <a:pt x="416" y="302"/>
                  </a:moveTo>
                  <a:lnTo>
                    <a:pt x="416" y="302"/>
                  </a:lnTo>
                  <a:cubicBezTo>
                    <a:pt x="372" y="346"/>
                    <a:pt x="337" y="372"/>
                    <a:pt x="239" y="319"/>
                  </a:cubicBezTo>
                  <a:cubicBezTo>
                    <a:pt x="124" y="248"/>
                    <a:pt x="62" y="302"/>
                    <a:pt x="18" y="337"/>
                  </a:cubicBezTo>
                  <a:cubicBezTo>
                    <a:pt x="9" y="346"/>
                    <a:pt x="0" y="363"/>
                    <a:pt x="9" y="372"/>
                  </a:cubicBezTo>
                  <a:cubicBezTo>
                    <a:pt x="18" y="390"/>
                    <a:pt x="35" y="390"/>
                    <a:pt x="44" y="381"/>
                  </a:cubicBezTo>
                  <a:cubicBezTo>
                    <a:pt x="88" y="337"/>
                    <a:pt x="124" y="310"/>
                    <a:pt x="221" y="363"/>
                  </a:cubicBezTo>
                  <a:cubicBezTo>
                    <a:pt x="266" y="390"/>
                    <a:pt x="301" y="399"/>
                    <a:pt x="328" y="399"/>
                  </a:cubicBezTo>
                  <a:cubicBezTo>
                    <a:pt x="381" y="399"/>
                    <a:pt x="416" y="372"/>
                    <a:pt x="443" y="346"/>
                  </a:cubicBezTo>
                  <a:cubicBezTo>
                    <a:pt x="451" y="337"/>
                    <a:pt x="460" y="319"/>
                    <a:pt x="451" y="310"/>
                  </a:cubicBezTo>
                  <a:cubicBezTo>
                    <a:pt x="443" y="302"/>
                    <a:pt x="425" y="293"/>
                    <a:pt x="416" y="302"/>
                  </a:cubicBezTo>
                  <a:close/>
                </a:path>
              </a:pathLst>
            </a:custGeom>
            <a:solidFill>
              <a:schemeClr val="bg1"/>
            </a:solidFill>
            <a:ln>
              <a:noFill/>
            </a:ln>
            <a:extLst/>
          </p:spPr>
          <p:txBody>
            <a:bodyPr wrap="none" anchor="ctr"/>
            <a:lstStyle/>
            <a:p>
              <a:endParaRPr lang="zh-CN" altLang="en-US"/>
            </a:p>
          </p:txBody>
        </p:sp>
      </p:grpSp>
      <p:grpSp>
        <p:nvGrpSpPr>
          <p:cNvPr id="8" name="Group 7">
            <a:extLst>
              <a:ext uri="{FF2B5EF4-FFF2-40B4-BE49-F238E27FC236}">
                <a16:creationId xmlns:a16="http://schemas.microsoft.com/office/drawing/2014/main" id="{D99E67A6-AE3D-EB44-9705-68156A067707}"/>
              </a:ext>
            </a:extLst>
          </p:cNvPr>
          <p:cNvGrpSpPr/>
          <p:nvPr/>
        </p:nvGrpSpPr>
        <p:grpSpPr>
          <a:xfrm>
            <a:off x="3200400" y="4572000"/>
            <a:ext cx="530225" cy="530868"/>
            <a:chOff x="3209458" y="4855199"/>
            <a:chExt cx="530225" cy="530868"/>
          </a:xfrm>
        </p:grpSpPr>
        <p:sp>
          <p:nvSpPr>
            <p:cNvPr id="23" name="椭圆 5">
              <a:extLst>
                <a:ext uri="{FF2B5EF4-FFF2-40B4-BE49-F238E27FC236}">
                  <a16:creationId xmlns:a16="http://schemas.microsoft.com/office/drawing/2014/main" id="{7E1CE507-98C2-C54D-8BBE-1E3C56F72370}"/>
                </a:ext>
              </a:extLst>
            </p:cNvPr>
            <p:cNvSpPr>
              <a:spLocks noChangeArrowheads="1"/>
            </p:cNvSpPr>
            <p:nvPr/>
          </p:nvSpPr>
          <p:spPr bwMode="auto">
            <a:xfrm>
              <a:off x="3209458" y="4855199"/>
              <a:ext cx="530225" cy="530868"/>
            </a:xfrm>
            <a:prstGeom prst="ellipse">
              <a:avLst/>
            </a:prstGeom>
            <a:solidFill>
              <a:srgbClr val="0080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28" name="Freeform 94">
              <a:extLst>
                <a:ext uri="{FF2B5EF4-FFF2-40B4-BE49-F238E27FC236}">
                  <a16:creationId xmlns:a16="http://schemas.microsoft.com/office/drawing/2014/main" id="{0C76E921-17BE-7844-B37D-4E3C5A6F3FD3}"/>
                </a:ext>
              </a:extLst>
            </p:cNvPr>
            <p:cNvSpPr>
              <a:spLocks noEditPoints="1"/>
            </p:cNvSpPr>
            <p:nvPr/>
          </p:nvSpPr>
          <p:spPr bwMode="auto">
            <a:xfrm>
              <a:off x="3316960" y="4933448"/>
              <a:ext cx="329184" cy="329184"/>
            </a:xfrm>
            <a:custGeom>
              <a:avLst/>
              <a:gdLst>
                <a:gd name="T0" fmla="*/ 215 w 288"/>
                <a:gd name="T1" fmla="*/ 0 h 269"/>
                <a:gd name="T2" fmla="*/ 213 w 288"/>
                <a:gd name="T3" fmla="*/ 0 h 269"/>
                <a:gd name="T4" fmla="*/ 212 w 288"/>
                <a:gd name="T5" fmla="*/ 0 h 269"/>
                <a:gd name="T6" fmla="*/ 139 w 288"/>
                <a:gd name="T7" fmla="*/ 73 h 269"/>
                <a:gd name="T8" fmla="*/ 139 w 288"/>
                <a:gd name="T9" fmla="*/ 117 h 269"/>
                <a:gd name="T10" fmla="*/ 0 w 288"/>
                <a:gd name="T11" fmla="*/ 117 h 269"/>
                <a:gd name="T12" fmla="*/ 0 w 288"/>
                <a:gd name="T13" fmla="*/ 269 h 269"/>
                <a:gd name="T14" fmla="*/ 202 w 288"/>
                <a:gd name="T15" fmla="*/ 269 h 269"/>
                <a:gd name="T16" fmla="*/ 202 w 288"/>
                <a:gd name="T17" fmla="*/ 117 h 269"/>
                <a:gd name="T18" fmla="*/ 175 w 288"/>
                <a:gd name="T19" fmla="*/ 117 h 269"/>
                <a:gd name="T20" fmla="*/ 175 w 288"/>
                <a:gd name="T21" fmla="*/ 73 h 269"/>
                <a:gd name="T22" fmla="*/ 212 w 288"/>
                <a:gd name="T23" fmla="*/ 36 h 269"/>
                <a:gd name="T24" fmla="*/ 214 w 288"/>
                <a:gd name="T25" fmla="*/ 36 h 269"/>
                <a:gd name="T26" fmla="*/ 215 w 288"/>
                <a:gd name="T27" fmla="*/ 36 h 269"/>
                <a:gd name="T28" fmla="*/ 251 w 288"/>
                <a:gd name="T29" fmla="*/ 73 h 269"/>
                <a:gd name="T30" fmla="*/ 251 w 288"/>
                <a:gd name="T31" fmla="*/ 91 h 269"/>
                <a:gd name="T32" fmla="*/ 264 w 288"/>
                <a:gd name="T33" fmla="*/ 91 h 269"/>
                <a:gd name="T34" fmla="*/ 264 w 288"/>
                <a:gd name="T35" fmla="*/ 95 h 269"/>
                <a:gd name="T36" fmla="*/ 251 w 288"/>
                <a:gd name="T37" fmla="*/ 107 h 269"/>
                <a:gd name="T38" fmla="*/ 251 w 288"/>
                <a:gd name="T39" fmla="*/ 117 h 269"/>
                <a:gd name="T40" fmla="*/ 288 w 288"/>
                <a:gd name="T41" fmla="*/ 117 h 269"/>
                <a:gd name="T42" fmla="*/ 288 w 288"/>
                <a:gd name="T43" fmla="*/ 73 h 269"/>
                <a:gd name="T44" fmla="*/ 215 w 288"/>
                <a:gd name="T45" fmla="*/ 0 h 269"/>
                <a:gd name="T46" fmla="*/ 124 w 288"/>
                <a:gd name="T47" fmla="*/ 241 h 269"/>
                <a:gd name="T48" fmla="*/ 78 w 288"/>
                <a:gd name="T49" fmla="*/ 241 h 269"/>
                <a:gd name="T50" fmla="*/ 89 w 288"/>
                <a:gd name="T51" fmla="*/ 192 h 269"/>
                <a:gd name="T52" fmla="*/ 78 w 288"/>
                <a:gd name="T53" fmla="*/ 172 h 269"/>
                <a:gd name="T54" fmla="*/ 101 w 288"/>
                <a:gd name="T55" fmla="*/ 149 h 269"/>
                <a:gd name="T56" fmla="*/ 124 w 288"/>
                <a:gd name="T57" fmla="*/ 172 h 269"/>
                <a:gd name="T58" fmla="*/ 112 w 288"/>
                <a:gd name="T59" fmla="*/ 192 h 269"/>
                <a:gd name="T60" fmla="*/ 124 w 288"/>
                <a:gd name="T61" fmla="*/ 241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8" h="269">
                  <a:moveTo>
                    <a:pt x="215" y="0"/>
                  </a:moveTo>
                  <a:cubicBezTo>
                    <a:pt x="214" y="0"/>
                    <a:pt x="214" y="0"/>
                    <a:pt x="213" y="0"/>
                  </a:cubicBezTo>
                  <a:cubicBezTo>
                    <a:pt x="213" y="0"/>
                    <a:pt x="212" y="0"/>
                    <a:pt x="212" y="0"/>
                  </a:cubicBezTo>
                  <a:cubicBezTo>
                    <a:pt x="172" y="0"/>
                    <a:pt x="139" y="33"/>
                    <a:pt x="139" y="73"/>
                  </a:cubicBezTo>
                  <a:cubicBezTo>
                    <a:pt x="139" y="73"/>
                    <a:pt x="139" y="99"/>
                    <a:pt x="139" y="117"/>
                  </a:cubicBezTo>
                  <a:cubicBezTo>
                    <a:pt x="0" y="117"/>
                    <a:pt x="0" y="117"/>
                    <a:pt x="0" y="117"/>
                  </a:cubicBezTo>
                  <a:cubicBezTo>
                    <a:pt x="0" y="269"/>
                    <a:pt x="0" y="269"/>
                    <a:pt x="0" y="269"/>
                  </a:cubicBezTo>
                  <a:cubicBezTo>
                    <a:pt x="202" y="269"/>
                    <a:pt x="202" y="269"/>
                    <a:pt x="202" y="269"/>
                  </a:cubicBezTo>
                  <a:cubicBezTo>
                    <a:pt x="202" y="117"/>
                    <a:pt x="202" y="117"/>
                    <a:pt x="202" y="117"/>
                  </a:cubicBezTo>
                  <a:cubicBezTo>
                    <a:pt x="175" y="117"/>
                    <a:pt x="175" y="117"/>
                    <a:pt x="175" y="117"/>
                  </a:cubicBezTo>
                  <a:cubicBezTo>
                    <a:pt x="175" y="99"/>
                    <a:pt x="175" y="73"/>
                    <a:pt x="175" y="73"/>
                  </a:cubicBezTo>
                  <a:cubicBezTo>
                    <a:pt x="175" y="53"/>
                    <a:pt x="192" y="36"/>
                    <a:pt x="212" y="36"/>
                  </a:cubicBezTo>
                  <a:cubicBezTo>
                    <a:pt x="213" y="36"/>
                    <a:pt x="214" y="36"/>
                    <a:pt x="214" y="36"/>
                  </a:cubicBezTo>
                  <a:cubicBezTo>
                    <a:pt x="214" y="36"/>
                    <a:pt x="214" y="36"/>
                    <a:pt x="215" y="36"/>
                  </a:cubicBezTo>
                  <a:cubicBezTo>
                    <a:pt x="235" y="36"/>
                    <a:pt x="251" y="53"/>
                    <a:pt x="251" y="73"/>
                  </a:cubicBezTo>
                  <a:cubicBezTo>
                    <a:pt x="251" y="73"/>
                    <a:pt x="251" y="81"/>
                    <a:pt x="251" y="91"/>
                  </a:cubicBezTo>
                  <a:cubicBezTo>
                    <a:pt x="264" y="91"/>
                    <a:pt x="264" y="91"/>
                    <a:pt x="264" y="91"/>
                  </a:cubicBezTo>
                  <a:cubicBezTo>
                    <a:pt x="264" y="95"/>
                    <a:pt x="264" y="95"/>
                    <a:pt x="264" y="95"/>
                  </a:cubicBezTo>
                  <a:cubicBezTo>
                    <a:pt x="251" y="107"/>
                    <a:pt x="251" y="107"/>
                    <a:pt x="251" y="107"/>
                  </a:cubicBezTo>
                  <a:cubicBezTo>
                    <a:pt x="251" y="111"/>
                    <a:pt x="251" y="114"/>
                    <a:pt x="251" y="117"/>
                  </a:cubicBezTo>
                  <a:cubicBezTo>
                    <a:pt x="288" y="117"/>
                    <a:pt x="288" y="117"/>
                    <a:pt x="288" y="117"/>
                  </a:cubicBezTo>
                  <a:cubicBezTo>
                    <a:pt x="288" y="99"/>
                    <a:pt x="288" y="73"/>
                    <a:pt x="288" y="73"/>
                  </a:cubicBezTo>
                  <a:cubicBezTo>
                    <a:pt x="288" y="33"/>
                    <a:pt x="255" y="0"/>
                    <a:pt x="215" y="0"/>
                  </a:cubicBezTo>
                  <a:close/>
                  <a:moveTo>
                    <a:pt x="124" y="241"/>
                  </a:moveTo>
                  <a:cubicBezTo>
                    <a:pt x="78" y="241"/>
                    <a:pt x="78" y="241"/>
                    <a:pt x="78" y="241"/>
                  </a:cubicBezTo>
                  <a:cubicBezTo>
                    <a:pt x="89" y="192"/>
                    <a:pt x="89" y="192"/>
                    <a:pt x="89" y="192"/>
                  </a:cubicBezTo>
                  <a:cubicBezTo>
                    <a:pt x="82" y="188"/>
                    <a:pt x="78" y="181"/>
                    <a:pt x="78" y="172"/>
                  </a:cubicBezTo>
                  <a:cubicBezTo>
                    <a:pt x="78" y="160"/>
                    <a:pt x="88" y="149"/>
                    <a:pt x="101" y="149"/>
                  </a:cubicBezTo>
                  <a:cubicBezTo>
                    <a:pt x="113" y="149"/>
                    <a:pt x="124" y="160"/>
                    <a:pt x="124" y="172"/>
                  </a:cubicBezTo>
                  <a:cubicBezTo>
                    <a:pt x="124" y="181"/>
                    <a:pt x="119" y="188"/>
                    <a:pt x="112" y="192"/>
                  </a:cubicBezTo>
                  <a:lnTo>
                    <a:pt x="124" y="241"/>
                  </a:lnTo>
                  <a:close/>
                </a:path>
              </a:pathLst>
            </a:custGeom>
            <a:solidFill>
              <a:schemeClr val="bg1"/>
            </a:solidFill>
            <a:ln>
              <a:noFill/>
            </a:ln>
            <a:extLst/>
          </p:spPr>
          <p:txBody>
            <a:bodyPr/>
            <a:lstStyle/>
            <a:p>
              <a:endParaRPr lang="zh-CN" altLang="en-US"/>
            </a:p>
          </p:txBody>
        </p:sp>
      </p:grpSp>
      <p:grpSp>
        <p:nvGrpSpPr>
          <p:cNvPr id="5" name="Group 4">
            <a:extLst>
              <a:ext uri="{FF2B5EF4-FFF2-40B4-BE49-F238E27FC236}">
                <a16:creationId xmlns:a16="http://schemas.microsoft.com/office/drawing/2014/main" id="{A55F6FF5-BB84-F142-9E4A-260C118D74DA}"/>
              </a:ext>
            </a:extLst>
          </p:cNvPr>
          <p:cNvGrpSpPr/>
          <p:nvPr/>
        </p:nvGrpSpPr>
        <p:grpSpPr>
          <a:xfrm>
            <a:off x="3200400" y="2743200"/>
            <a:ext cx="530225" cy="530868"/>
            <a:chOff x="3209459" y="2779061"/>
            <a:chExt cx="530225" cy="530868"/>
          </a:xfrm>
        </p:grpSpPr>
        <p:sp>
          <p:nvSpPr>
            <p:cNvPr id="15369" name="椭圆 8"/>
            <p:cNvSpPr>
              <a:spLocks noChangeArrowheads="1"/>
            </p:cNvSpPr>
            <p:nvPr/>
          </p:nvSpPr>
          <p:spPr bwMode="auto">
            <a:xfrm>
              <a:off x="3209459" y="2779061"/>
              <a:ext cx="530225" cy="530868"/>
            </a:xfrm>
            <a:prstGeom prst="ellipse">
              <a:avLst/>
            </a:prstGeom>
            <a:solidFill>
              <a:srgbClr val="0080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29" name="Freeform 202">
              <a:extLst>
                <a:ext uri="{FF2B5EF4-FFF2-40B4-BE49-F238E27FC236}">
                  <a16:creationId xmlns:a16="http://schemas.microsoft.com/office/drawing/2014/main" id="{736896E0-9F4C-A94B-B904-471E0D42AB7C}"/>
                </a:ext>
              </a:extLst>
            </p:cNvPr>
            <p:cNvSpPr>
              <a:spLocks noEditPoints="1"/>
            </p:cNvSpPr>
            <p:nvPr/>
          </p:nvSpPr>
          <p:spPr bwMode="auto">
            <a:xfrm>
              <a:off x="3318026" y="2880489"/>
              <a:ext cx="329184" cy="329184"/>
            </a:xfrm>
            <a:custGeom>
              <a:avLst/>
              <a:gdLst>
                <a:gd name="T0" fmla="*/ 80 w 198"/>
                <a:gd name="T1" fmla="*/ 39 h 190"/>
                <a:gd name="T2" fmla="*/ 32 w 198"/>
                <a:gd name="T3" fmla="*/ 39 h 190"/>
                <a:gd name="T4" fmla="*/ 24 w 198"/>
                <a:gd name="T5" fmla="*/ 52 h 190"/>
                <a:gd name="T6" fmla="*/ 32 w 198"/>
                <a:gd name="T7" fmla="*/ 65 h 190"/>
                <a:gd name="T8" fmla="*/ 80 w 198"/>
                <a:gd name="T9" fmla="*/ 65 h 190"/>
                <a:gd name="T10" fmla="*/ 80 w 198"/>
                <a:gd name="T11" fmla="*/ 39 h 190"/>
                <a:gd name="T12" fmla="*/ 80 w 198"/>
                <a:gd name="T13" fmla="*/ 39 h 190"/>
                <a:gd name="T14" fmla="*/ 114 w 198"/>
                <a:gd name="T15" fmla="*/ 65 h 190"/>
                <a:gd name="T16" fmla="*/ 170 w 198"/>
                <a:gd name="T17" fmla="*/ 65 h 190"/>
                <a:gd name="T18" fmla="*/ 177 w 198"/>
                <a:gd name="T19" fmla="*/ 65 h 190"/>
                <a:gd name="T20" fmla="*/ 179 w 198"/>
                <a:gd name="T21" fmla="*/ 69 h 190"/>
                <a:gd name="T22" fmla="*/ 194 w 198"/>
                <a:gd name="T23" fmla="*/ 93 h 190"/>
                <a:gd name="T24" fmla="*/ 198 w 198"/>
                <a:gd name="T25" fmla="*/ 99 h 190"/>
                <a:gd name="T26" fmla="*/ 194 w 198"/>
                <a:gd name="T27" fmla="*/ 103 h 190"/>
                <a:gd name="T28" fmla="*/ 179 w 198"/>
                <a:gd name="T29" fmla="*/ 127 h 190"/>
                <a:gd name="T30" fmla="*/ 177 w 198"/>
                <a:gd name="T31" fmla="*/ 134 h 190"/>
                <a:gd name="T32" fmla="*/ 170 w 198"/>
                <a:gd name="T33" fmla="*/ 134 h 190"/>
                <a:gd name="T34" fmla="*/ 114 w 198"/>
                <a:gd name="T35" fmla="*/ 134 h 190"/>
                <a:gd name="T36" fmla="*/ 114 w 198"/>
                <a:gd name="T37" fmla="*/ 164 h 190"/>
                <a:gd name="T38" fmla="*/ 164 w 198"/>
                <a:gd name="T39" fmla="*/ 164 h 190"/>
                <a:gd name="T40" fmla="*/ 164 w 198"/>
                <a:gd name="T41" fmla="*/ 190 h 190"/>
                <a:gd name="T42" fmla="*/ 37 w 198"/>
                <a:gd name="T43" fmla="*/ 190 h 190"/>
                <a:gd name="T44" fmla="*/ 37 w 198"/>
                <a:gd name="T45" fmla="*/ 164 h 190"/>
                <a:gd name="T46" fmla="*/ 82 w 198"/>
                <a:gd name="T47" fmla="*/ 164 h 190"/>
                <a:gd name="T48" fmla="*/ 82 w 198"/>
                <a:gd name="T49" fmla="*/ 86 h 190"/>
                <a:gd name="T50" fmla="*/ 26 w 198"/>
                <a:gd name="T51" fmla="*/ 86 h 190"/>
                <a:gd name="T52" fmla="*/ 19 w 198"/>
                <a:gd name="T53" fmla="*/ 86 h 190"/>
                <a:gd name="T54" fmla="*/ 17 w 198"/>
                <a:gd name="T55" fmla="*/ 80 h 190"/>
                <a:gd name="T56" fmla="*/ 2 w 198"/>
                <a:gd name="T57" fmla="*/ 56 h 190"/>
                <a:gd name="T58" fmla="*/ 0 w 198"/>
                <a:gd name="T59" fmla="*/ 52 h 190"/>
                <a:gd name="T60" fmla="*/ 2 w 198"/>
                <a:gd name="T61" fmla="*/ 45 h 190"/>
                <a:gd name="T62" fmla="*/ 17 w 198"/>
                <a:gd name="T63" fmla="*/ 21 h 190"/>
                <a:gd name="T64" fmla="*/ 19 w 198"/>
                <a:gd name="T65" fmla="*/ 17 h 190"/>
                <a:gd name="T66" fmla="*/ 26 w 198"/>
                <a:gd name="T67" fmla="*/ 17 h 190"/>
                <a:gd name="T68" fmla="*/ 82 w 198"/>
                <a:gd name="T69" fmla="*/ 17 h 190"/>
                <a:gd name="T70" fmla="*/ 82 w 198"/>
                <a:gd name="T71" fmla="*/ 13 h 190"/>
                <a:gd name="T72" fmla="*/ 99 w 198"/>
                <a:gd name="T73" fmla="*/ 0 h 190"/>
                <a:gd name="T74" fmla="*/ 114 w 198"/>
                <a:gd name="T75" fmla="*/ 13 h 190"/>
                <a:gd name="T76" fmla="*/ 114 w 198"/>
                <a:gd name="T77" fmla="*/ 65 h 190"/>
                <a:gd name="T78" fmla="*/ 114 w 198"/>
                <a:gd name="T79" fmla="*/ 65 h 190"/>
                <a:gd name="T80" fmla="*/ 166 w 198"/>
                <a:gd name="T81" fmla="*/ 84 h 190"/>
                <a:gd name="T82" fmla="*/ 116 w 198"/>
                <a:gd name="T83" fmla="*/ 84 h 190"/>
                <a:gd name="T84" fmla="*/ 116 w 198"/>
                <a:gd name="T85" fmla="*/ 112 h 190"/>
                <a:gd name="T86" fmla="*/ 166 w 198"/>
                <a:gd name="T87" fmla="*/ 112 h 190"/>
                <a:gd name="T88" fmla="*/ 175 w 198"/>
                <a:gd name="T89" fmla="*/ 99 h 190"/>
                <a:gd name="T90" fmla="*/ 166 w 198"/>
                <a:gd name="T91" fmla="*/ 84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98" h="190">
                  <a:moveTo>
                    <a:pt x="80" y="39"/>
                  </a:moveTo>
                  <a:lnTo>
                    <a:pt x="32" y="39"/>
                  </a:lnTo>
                  <a:lnTo>
                    <a:pt x="24" y="52"/>
                  </a:lnTo>
                  <a:lnTo>
                    <a:pt x="32" y="65"/>
                  </a:lnTo>
                  <a:lnTo>
                    <a:pt x="80" y="65"/>
                  </a:lnTo>
                  <a:lnTo>
                    <a:pt x="80" y="39"/>
                  </a:lnTo>
                  <a:close/>
                  <a:moveTo>
                    <a:pt x="114" y="65"/>
                  </a:moveTo>
                  <a:lnTo>
                    <a:pt x="170" y="65"/>
                  </a:lnTo>
                  <a:lnTo>
                    <a:pt x="177" y="65"/>
                  </a:lnTo>
                  <a:lnTo>
                    <a:pt x="179" y="69"/>
                  </a:lnTo>
                  <a:lnTo>
                    <a:pt x="194" y="93"/>
                  </a:lnTo>
                  <a:lnTo>
                    <a:pt x="198" y="99"/>
                  </a:lnTo>
                  <a:lnTo>
                    <a:pt x="194" y="103"/>
                  </a:lnTo>
                  <a:lnTo>
                    <a:pt x="179" y="127"/>
                  </a:lnTo>
                  <a:lnTo>
                    <a:pt x="177" y="134"/>
                  </a:lnTo>
                  <a:lnTo>
                    <a:pt x="170" y="134"/>
                  </a:lnTo>
                  <a:lnTo>
                    <a:pt x="114" y="134"/>
                  </a:lnTo>
                  <a:lnTo>
                    <a:pt x="114" y="164"/>
                  </a:lnTo>
                  <a:lnTo>
                    <a:pt x="164" y="164"/>
                  </a:lnTo>
                  <a:lnTo>
                    <a:pt x="164" y="190"/>
                  </a:lnTo>
                  <a:lnTo>
                    <a:pt x="37" y="190"/>
                  </a:lnTo>
                  <a:lnTo>
                    <a:pt x="37" y="164"/>
                  </a:lnTo>
                  <a:lnTo>
                    <a:pt x="82" y="164"/>
                  </a:lnTo>
                  <a:lnTo>
                    <a:pt x="82" y="86"/>
                  </a:lnTo>
                  <a:lnTo>
                    <a:pt x="26" y="86"/>
                  </a:lnTo>
                  <a:lnTo>
                    <a:pt x="19" y="86"/>
                  </a:lnTo>
                  <a:lnTo>
                    <a:pt x="17" y="80"/>
                  </a:lnTo>
                  <a:lnTo>
                    <a:pt x="2" y="56"/>
                  </a:lnTo>
                  <a:lnTo>
                    <a:pt x="0" y="52"/>
                  </a:lnTo>
                  <a:lnTo>
                    <a:pt x="2" y="45"/>
                  </a:lnTo>
                  <a:lnTo>
                    <a:pt x="17" y="21"/>
                  </a:lnTo>
                  <a:lnTo>
                    <a:pt x="19" y="17"/>
                  </a:lnTo>
                  <a:lnTo>
                    <a:pt x="26" y="17"/>
                  </a:lnTo>
                  <a:lnTo>
                    <a:pt x="82" y="17"/>
                  </a:lnTo>
                  <a:lnTo>
                    <a:pt x="82" y="13"/>
                  </a:lnTo>
                  <a:lnTo>
                    <a:pt x="99" y="0"/>
                  </a:lnTo>
                  <a:lnTo>
                    <a:pt x="114" y="13"/>
                  </a:lnTo>
                  <a:lnTo>
                    <a:pt x="114" y="65"/>
                  </a:lnTo>
                  <a:close/>
                  <a:moveTo>
                    <a:pt x="166" y="84"/>
                  </a:moveTo>
                  <a:lnTo>
                    <a:pt x="116" y="84"/>
                  </a:lnTo>
                  <a:lnTo>
                    <a:pt x="116" y="112"/>
                  </a:lnTo>
                  <a:lnTo>
                    <a:pt x="166" y="112"/>
                  </a:lnTo>
                  <a:lnTo>
                    <a:pt x="175" y="99"/>
                  </a:lnTo>
                  <a:lnTo>
                    <a:pt x="166" y="84"/>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80296" tIns="40148" rIns="80296" bIns="40148"/>
            <a:lstStyle/>
            <a:p>
              <a:endParaRPr lang="zh-CN" altLang="en-US"/>
            </a:p>
          </p:txBody>
        </p:sp>
      </p:grpSp>
      <p:sp>
        <p:nvSpPr>
          <p:cNvPr id="36" name="矩形 56">
            <a:extLst>
              <a:ext uri="{FF2B5EF4-FFF2-40B4-BE49-F238E27FC236}">
                <a16:creationId xmlns:a16="http://schemas.microsoft.com/office/drawing/2014/main" id="{C81FC6D7-BC58-7842-84BA-55CB5ECFFB08}"/>
              </a:ext>
            </a:extLst>
          </p:cNvPr>
          <p:cNvSpPr>
            <a:spLocks noChangeArrowheads="1"/>
          </p:cNvSpPr>
          <p:nvPr/>
        </p:nvSpPr>
        <p:spPr bwMode="auto">
          <a:xfrm>
            <a:off x="12052300" y="3071813"/>
            <a:ext cx="160338" cy="557212"/>
          </a:xfrm>
          <a:prstGeom prst="rect">
            <a:avLst/>
          </a:prstGeom>
          <a:solidFill>
            <a:srgbClr val="008080"/>
          </a:solidFill>
          <a:ln>
            <a:noFill/>
          </a:ln>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4" fill="hold" grpId="0" nodeType="clickEffect">
                                  <p:stCondLst>
                                    <p:cond delay="0"/>
                                  </p:stCondLst>
                                  <p:childTnLst>
                                    <p:animEffect transition="out" filter="wipe(down)">
                                      <p:cBhvr>
                                        <p:cTn id="6" dur="1000"/>
                                        <p:tgtEl>
                                          <p:spTgt spid="15371"/>
                                        </p:tgtEl>
                                      </p:cBhvr>
                                    </p:animEffect>
                                    <p:set>
                                      <p:cBhvr>
                                        <p:cTn id="7" dur="1" fill="hold">
                                          <p:stCondLst>
                                            <p:cond delay="999"/>
                                          </p:stCondLst>
                                        </p:cTn>
                                        <p:tgtEl>
                                          <p:spTgt spid="15371"/>
                                        </p:tgtEl>
                                        <p:attrNameLst>
                                          <p:attrName>style.visibility</p:attrName>
                                        </p:attrNameLst>
                                      </p:cBhvr>
                                      <p:to>
                                        <p:strVal val="hidden"/>
                                      </p:to>
                                    </p:set>
                                  </p:childTnLst>
                                </p:cTn>
                              </p:par>
                              <p:par>
                                <p:cTn id="8" presetID="22" presetClass="exit" presetSubtype="4" fill="hold" nodeType="withEffect">
                                  <p:stCondLst>
                                    <p:cond delay="0"/>
                                  </p:stCondLst>
                                  <p:childTnLst>
                                    <p:animEffect transition="out" filter="wipe(down)">
                                      <p:cBhvr>
                                        <p:cTn id="9" dur="1000"/>
                                        <p:tgtEl>
                                          <p:spTgt spid="4"/>
                                        </p:tgtEl>
                                      </p:cBhvr>
                                    </p:animEffect>
                                    <p:set>
                                      <p:cBhvr>
                                        <p:cTn id="10" dur="1" fill="hold">
                                          <p:stCondLst>
                                            <p:cond delay="999"/>
                                          </p:stCondLst>
                                        </p:cTn>
                                        <p:tgtEl>
                                          <p:spTgt spid="4"/>
                                        </p:tgtEl>
                                        <p:attrNameLst>
                                          <p:attrName>style.visibility</p:attrName>
                                        </p:attrNameLst>
                                      </p:cBhvr>
                                      <p:to>
                                        <p:strVal val="hidden"/>
                                      </p:to>
                                    </p:set>
                                  </p:childTnLst>
                                </p:cTn>
                              </p:par>
                              <p:par>
                                <p:cTn id="11" presetID="22" presetClass="exit" presetSubtype="4" fill="hold" grpId="0" nodeType="withEffect">
                                  <p:stCondLst>
                                    <p:cond delay="0"/>
                                  </p:stCondLst>
                                  <p:childTnLst>
                                    <p:animEffect transition="out" filter="wipe(down)">
                                      <p:cBhvr>
                                        <p:cTn id="12" dur="1000"/>
                                        <p:tgtEl>
                                          <p:spTgt spid="15372"/>
                                        </p:tgtEl>
                                      </p:cBhvr>
                                    </p:animEffect>
                                    <p:set>
                                      <p:cBhvr>
                                        <p:cTn id="13" dur="1" fill="hold">
                                          <p:stCondLst>
                                            <p:cond delay="999"/>
                                          </p:stCondLst>
                                        </p:cTn>
                                        <p:tgtEl>
                                          <p:spTgt spid="15372"/>
                                        </p:tgtEl>
                                        <p:attrNameLst>
                                          <p:attrName>style.visibility</p:attrName>
                                        </p:attrNameLst>
                                      </p:cBhvr>
                                      <p:to>
                                        <p:strVal val="hidden"/>
                                      </p:to>
                                    </p:set>
                                  </p:childTnLst>
                                </p:cTn>
                              </p:par>
                              <p:par>
                                <p:cTn id="14" presetID="22" presetClass="exit" presetSubtype="4" fill="hold" nodeType="withEffect">
                                  <p:stCondLst>
                                    <p:cond delay="0"/>
                                  </p:stCondLst>
                                  <p:childTnLst>
                                    <p:animEffect transition="out" filter="wipe(down)">
                                      <p:cBhvr>
                                        <p:cTn id="15" dur="1000"/>
                                        <p:tgtEl>
                                          <p:spTgt spid="5"/>
                                        </p:tgtEl>
                                      </p:cBhvr>
                                    </p:animEffect>
                                    <p:set>
                                      <p:cBhvr>
                                        <p:cTn id="16" dur="1" fill="hold">
                                          <p:stCondLst>
                                            <p:cond delay="999"/>
                                          </p:stCondLst>
                                        </p:cTn>
                                        <p:tgtEl>
                                          <p:spTgt spid="5"/>
                                        </p:tgtEl>
                                        <p:attrNameLst>
                                          <p:attrName>style.visibility</p:attrName>
                                        </p:attrNameLst>
                                      </p:cBhvr>
                                      <p:to>
                                        <p:strVal val="hidden"/>
                                      </p:to>
                                    </p:set>
                                  </p:childTnLst>
                                </p:cTn>
                              </p:par>
                              <p:par>
                                <p:cTn id="17" presetID="22" presetClass="exit" presetSubtype="4" fill="hold" grpId="0" nodeType="withEffect">
                                  <p:stCondLst>
                                    <p:cond delay="0"/>
                                  </p:stCondLst>
                                  <p:childTnLst>
                                    <p:animEffect transition="out" filter="wipe(down)">
                                      <p:cBhvr>
                                        <p:cTn id="18" dur="1000"/>
                                        <p:tgtEl>
                                          <p:spTgt spid="15373"/>
                                        </p:tgtEl>
                                      </p:cBhvr>
                                    </p:animEffect>
                                    <p:set>
                                      <p:cBhvr>
                                        <p:cTn id="19" dur="1" fill="hold">
                                          <p:stCondLst>
                                            <p:cond delay="999"/>
                                          </p:stCondLst>
                                        </p:cTn>
                                        <p:tgtEl>
                                          <p:spTgt spid="15373"/>
                                        </p:tgtEl>
                                        <p:attrNameLst>
                                          <p:attrName>style.visibility</p:attrName>
                                        </p:attrNameLst>
                                      </p:cBhvr>
                                      <p:to>
                                        <p:strVal val="hidden"/>
                                      </p:to>
                                    </p:set>
                                  </p:childTnLst>
                                </p:cTn>
                              </p:par>
                              <p:par>
                                <p:cTn id="20" presetID="22" presetClass="exit" presetSubtype="4" fill="hold" nodeType="withEffect">
                                  <p:stCondLst>
                                    <p:cond delay="0"/>
                                  </p:stCondLst>
                                  <p:childTnLst>
                                    <p:animEffect transition="out" filter="wipe(down)">
                                      <p:cBhvr>
                                        <p:cTn id="21" dur="1000"/>
                                        <p:tgtEl>
                                          <p:spTgt spid="7"/>
                                        </p:tgtEl>
                                      </p:cBhvr>
                                    </p:animEffect>
                                    <p:set>
                                      <p:cBhvr>
                                        <p:cTn id="22" dur="1" fill="hold">
                                          <p:stCondLst>
                                            <p:cond delay="999"/>
                                          </p:stCondLst>
                                        </p:cTn>
                                        <p:tgtEl>
                                          <p:spTgt spid="7"/>
                                        </p:tgtEl>
                                        <p:attrNameLst>
                                          <p:attrName>style.visibility</p:attrName>
                                        </p:attrNameLst>
                                      </p:cBhvr>
                                      <p:to>
                                        <p:strVal val="hidden"/>
                                      </p:to>
                                    </p:set>
                                  </p:childTnLst>
                                </p:cTn>
                              </p:par>
                              <p:par>
                                <p:cTn id="23" presetID="22" presetClass="exit" presetSubtype="4" fill="hold" grpId="0" nodeType="withEffect">
                                  <p:stCondLst>
                                    <p:cond delay="0"/>
                                  </p:stCondLst>
                                  <p:childTnLst>
                                    <p:animEffect transition="out" filter="wipe(down)">
                                      <p:cBhvr>
                                        <p:cTn id="24" dur="1000"/>
                                        <p:tgtEl>
                                          <p:spTgt spid="20"/>
                                        </p:tgtEl>
                                      </p:cBhvr>
                                    </p:animEffect>
                                    <p:set>
                                      <p:cBhvr>
                                        <p:cTn id="25" dur="1" fill="hold">
                                          <p:stCondLst>
                                            <p:cond delay="999"/>
                                          </p:stCondLst>
                                        </p:cTn>
                                        <p:tgtEl>
                                          <p:spTgt spid="20"/>
                                        </p:tgtEl>
                                        <p:attrNameLst>
                                          <p:attrName>style.visibility</p:attrName>
                                        </p:attrNameLst>
                                      </p:cBhvr>
                                      <p:to>
                                        <p:strVal val="hidden"/>
                                      </p:to>
                                    </p:set>
                                  </p:childTnLst>
                                </p:cTn>
                              </p:par>
                              <p:par>
                                <p:cTn id="26" presetID="22" presetClass="exit" presetSubtype="4" fill="hold" nodeType="withEffect">
                                  <p:stCondLst>
                                    <p:cond delay="0"/>
                                  </p:stCondLst>
                                  <p:childTnLst>
                                    <p:animEffect transition="out" filter="wipe(down)">
                                      <p:cBhvr>
                                        <p:cTn id="27" dur="1000"/>
                                        <p:tgtEl>
                                          <p:spTgt spid="8"/>
                                        </p:tgtEl>
                                      </p:cBhvr>
                                    </p:animEffect>
                                    <p:set>
                                      <p:cBhvr>
                                        <p:cTn id="28" dur="1" fill="hold">
                                          <p:stCondLst>
                                            <p:cond delay="999"/>
                                          </p:stCondLst>
                                        </p:cTn>
                                        <p:tgtEl>
                                          <p:spTgt spid="8"/>
                                        </p:tgtEl>
                                        <p:attrNameLst>
                                          <p:attrName>style.visibility</p:attrName>
                                        </p:attrNameLst>
                                      </p:cBhvr>
                                      <p:to>
                                        <p:strVal val="hidden"/>
                                      </p:to>
                                    </p:set>
                                  </p:childTnLst>
                                </p:cTn>
                              </p:par>
                              <p:par>
                                <p:cTn id="29" presetID="22" presetClass="exit" presetSubtype="4" fill="hold" grpId="0" nodeType="withEffect">
                                  <p:stCondLst>
                                    <p:cond delay="0"/>
                                  </p:stCondLst>
                                  <p:childTnLst>
                                    <p:animEffect transition="out" filter="wipe(down)">
                                      <p:cBhvr>
                                        <p:cTn id="30" dur="1000"/>
                                        <p:tgtEl>
                                          <p:spTgt spid="15378"/>
                                        </p:tgtEl>
                                      </p:cBhvr>
                                    </p:animEffect>
                                    <p:set>
                                      <p:cBhvr>
                                        <p:cTn id="31" dur="1" fill="hold">
                                          <p:stCondLst>
                                            <p:cond delay="999"/>
                                          </p:stCondLst>
                                        </p:cTn>
                                        <p:tgtEl>
                                          <p:spTgt spid="1537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71" grpId="0"/>
      <p:bldP spid="15372" grpId="0"/>
      <p:bldP spid="15373" grpId="0"/>
      <p:bldP spid="15378" grpId="0"/>
      <p:bldP spid="2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12"/>
          <p:cNvSpPr>
            <a:spLocks noChangeArrowheads="1"/>
          </p:cNvSpPr>
          <p:nvPr/>
        </p:nvSpPr>
        <p:spPr bwMode="auto">
          <a:xfrm>
            <a:off x="4187825" y="1509713"/>
            <a:ext cx="7431088" cy="3836987"/>
          </a:xfrm>
          <a:prstGeom prst="rect">
            <a:avLst/>
          </a:prstGeom>
          <a:solidFill>
            <a:srgbClr val="BF212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defTabSz="1217613">
              <a:defRPr>
                <a:solidFill>
                  <a:schemeClr val="tx1"/>
                </a:solidFill>
                <a:latin typeface="Calibri" panose="020F0502020204030204" pitchFamily="34" charset="0"/>
                <a:ea typeface="宋体" panose="02010600030101010101" pitchFamily="2" charset="-122"/>
              </a:defRPr>
            </a:lvl1pPr>
            <a:lvl2pPr marL="742950" indent="-285750" defTabSz="1217613">
              <a:defRPr>
                <a:solidFill>
                  <a:schemeClr val="tx1"/>
                </a:solidFill>
                <a:latin typeface="Calibri" panose="020F0502020204030204" pitchFamily="34" charset="0"/>
                <a:ea typeface="宋体" panose="02010600030101010101" pitchFamily="2" charset="-122"/>
              </a:defRPr>
            </a:lvl2pPr>
            <a:lvl3pPr marL="1143000" indent="-228600" defTabSz="1217613">
              <a:defRPr>
                <a:solidFill>
                  <a:schemeClr val="tx1"/>
                </a:solidFill>
                <a:latin typeface="Calibri" panose="020F0502020204030204" pitchFamily="34" charset="0"/>
                <a:ea typeface="宋体" panose="02010600030101010101" pitchFamily="2" charset="-122"/>
              </a:defRPr>
            </a:lvl3pPr>
            <a:lvl4pPr marL="1600200" indent="-228600" defTabSz="1217613">
              <a:defRPr>
                <a:solidFill>
                  <a:schemeClr val="tx1"/>
                </a:solidFill>
                <a:latin typeface="Calibri" panose="020F0502020204030204" pitchFamily="34" charset="0"/>
                <a:ea typeface="宋体" panose="02010600030101010101" pitchFamily="2" charset="-122"/>
              </a:defRPr>
            </a:lvl4pPr>
            <a:lvl5pPr marL="2057400" indent="-228600" defTabSz="1217613">
              <a:defRPr>
                <a:solidFill>
                  <a:schemeClr val="tx1"/>
                </a:solidFill>
                <a:latin typeface="Calibri" panose="020F0502020204030204" pitchFamily="34" charset="0"/>
                <a:ea typeface="宋体" panose="02010600030101010101" pitchFamily="2" charset="-122"/>
              </a:defRPr>
            </a:lvl5pPr>
            <a:lvl6pPr marL="2514600" indent="-228600" defTabSz="1217613"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7613"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7613"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7613"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en-US" altLang="zh-CN" sz="3100">
              <a:solidFill>
                <a:srgbClr val="0076A3"/>
              </a:solidFill>
              <a:latin typeface="Roboto" pitchFamily="2" charset="0"/>
            </a:endParaRPr>
          </a:p>
        </p:txBody>
      </p:sp>
      <p:sp>
        <p:nvSpPr>
          <p:cNvPr id="28675" name="Rectangle 42"/>
          <p:cNvSpPr>
            <a:spLocks noChangeArrowheads="1"/>
          </p:cNvSpPr>
          <p:nvPr/>
        </p:nvSpPr>
        <p:spPr bwMode="auto">
          <a:xfrm>
            <a:off x="444500" y="5465763"/>
            <a:ext cx="11174413" cy="230187"/>
          </a:xfrm>
          <a:prstGeom prst="rect">
            <a:avLst/>
          </a:prstGeom>
          <a:solidFill>
            <a:srgbClr val="2B2B2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defTabSz="1217613">
              <a:defRPr>
                <a:solidFill>
                  <a:schemeClr val="tx1"/>
                </a:solidFill>
                <a:latin typeface="Calibri" panose="020F0502020204030204" pitchFamily="34" charset="0"/>
                <a:ea typeface="宋体" panose="02010600030101010101" pitchFamily="2" charset="-122"/>
              </a:defRPr>
            </a:lvl1pPr>
            <a:lvl2pPr marL="742950" indent="-285750" defTabSz="1217613">
              <a:defRPr>
                <a:solidFill>
                  <a:schemeClr val="tx1"/>
                </a:solidFill>
                <a:latin typeface="Calibri" panose="020F0502020204030204" pitchFamily="34" charset="0"/>
                <a:ea typeface="宋体" panose="02010600030101010101" pitchFamily="2" charset="-122"/>
              </a:defRPr>
            </a:lvl2pPr>
            <a:lvl3pPr marL="1143000" indent="-228600" defTabSz="1217613">
              <a:defRPr>
                <a:solidFill>
                  <a:schemeClr val="tx1"/>
                </a:solidFill>
                <a:latin typeface="Calibri" panose="020F0502020204030204" pitchFamily="34" charset="0"/>
                <a:ea typeface="宋体" panose="02010600030101010101" pitchFamily="2" charset="-122"/>
              </a:defRPr>
            </a:lvl3pPr>
            <a:lvl4pPr marL="1600200" indent="-228600" defTabSz="1217613">
              <a:defRPr>
                <a:solidFill>
                  <a:schemeClr val="tx1"/>
                </a:solidFill>
                <a:latin typeface="Calibri" panose="020F0502020204030204" pitchFamily="34" charset="0"/>
                <a:ea typeface="宋体" panose="02010600030101010101" pitchFamily="2" charset="-122"/>
              </a:defRPr>
            </a:lvl4pPr>
            <a:lvl5pPr marL="2057400" indent="-228600" defTabSz="1217613">
              <a:defRPr>
                <a:solidFill>
                  <a:schemeClr val="tx1"/>
                </a:solidFill>
                <a:latin typeface="Calibri" panose="020F0502020204030204" pitchFamily="34" charset="0"/>
                <a:ea typeface="宋体" panose="02010600030101010101" pitchFamily="2" charset="-122"/>
              </a:defRPr>
            </a:lvl5pPr>
            <a:lvl6pPr marL="2514600" indent="-228600" defTabSz="1217613"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7613"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7613"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7613"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en-US" altLang="zh-CN" sz="3100">
              <a:solidFill>
                <a:srgbClr val="0076A3"/>
              </a:solidFill>
              <a:latin typeface="Roboto" pitchFamily="2" charset="0"/>
            </a:endParaRPr>
          </a:p>
        </p:txBody>
      </p:sp>
      <p:sp>
        <p:nvSpPr>
          <p:cNvPr id="28676" name="Rectangle 44"/>
          <p:cNvSpPr>
            <a:spLocks noChangeArrowheads="1"/>
          </p:cNvSpPr>
          <p:nvPr/>
        </p:nvSpPr>
        <p:spPr bwMode="auto">
          <a:xfrm>
            <a:off x="444500" y="5465763"/>
            <a:ext cx="331788" cy="230187"/>
          </a:xfrm>
          <a:prstGeom prst="rect">
            <a:avLst/>
          </a:prstGeom>
          <a:solidFill>
            <a:srgbClr val="BAA6A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defTabSz="1217613">
              <a:defRPr>
                <a:solidFill>
                  <a:schemeClr val="tx1"/>
                </a:solidFill>
                <a:latin typeface="Calibri" panose="020F0502020204030204" pitchFamily="34" charset="0"/>
                <a:ea typeface="宋体" panose="02010600030101010101" pitchFamily="2" charset="-122"/>
              </a:defRPr>
            </a:lvl1pPr>
            <a:lvl2pPr marL="742950" indent="-285750" defTabSz="1217613">
              <a:defRPr>
                <a:solidFill>
                  <a:schemeClr val="tx1"/>
                </a:solidFill>
                <a:latin typeface="Calibri" panose="020F0502020204030204" pitchFamily="34" charset="0"/>
                <a:ea typeface="宋体" panose="02010600030101010101" pitchFamily="2" charset="-122"/>
              </a:defRPr>
            </a:lvl2pPr>
            <a:lvl3pPr marL="1143000" indent="-228600" defTabSz="1217613">
              <a:defRPr>
                <a:solidFill>
                  <a:schemeClr val="tx1"/>
                </a:solidFill>
                <a:latin typeface="Calibri" panose="020F0502020204030204" pitchFamily="34" charset="0"/>
                <a:ea typeface="宋体" panose="02010600030101010101" pitchFamily="2" charset="-122"/>
              </a:defRPr>
            </a:lvl3pPr>
            <a:lvl4pPr marL="1600200" indent="-228600" defTabSz="1217613">
              <a:defRPr>
                <a:solidFill>
                  <a:schemeClr val="tx1"/>
                </a:solidFill>
                <a:latin typeface="Calibri" panose="020F0502020204030204" pitchFamily="34" charset="0"/>
                <a:ea typeface="宋体" panose="02010600030101010101" pitchFamily="2" charset="-122"/>
              </a:defRPr>
            </a:lvl4pPr>
            <a:lvl5pPr marL="2057400" indent="-228600" defTabSz="1217613">
              <a:defRPr>
                <a:solidFill>
                  <a:schemeClr val="tx1"/>
                </a:solidFill>
                <a:latin typeface="Calibri" panose="020F0502020204030204" pitchFamily="34" charset="0"/>
                <a:ea typeface="宋体" panose="02010600030101010101" pitchFamily="2" charset="-122"/>
              </a:defRPr>
            </a:lvl5pPr>
            <a:lvl6pPr marL="2514600" indent="-228600" defTabSz="1217613"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7613"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7613"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7613"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en-US" altLang="zh-CN" sz="3100">
              <a:solidFill>
                <a:srgbClr val="0076A3"/>
              </a:solidFill>
              <a:latin typeface="Roboto" pitchFamily="2" charset="0"/>
            </a:endParaRPr>
          </a:p>
        </p:txBody>
      </p:sp>
      <p:sp>
        <p:nvSpPr>
          <p:cNvPr id="28677" name="TextBox 2047"/>
          <p:cNvSpPr txBox="1">
            <a:spLocks noChangeArrowheads="1"/>
          </p:cNvSpPr>
          <p:nvPr/>
        </p:nvSpPr>
        <p:spPr bwMode="auto">
          <a:xfrm>
            <a:off x="4384675" y="2009775"/>
            <a:ext cx="379413" cy="911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1217613">
              <a:defRPr>
                <a:solidFill>
                  <a:schemeClr val="tx1"/>
                </a:solidFill>
                <a:latin typeface="Calibri" panose="020F0502020204030204" pitchFamily="34" charset="0"/>
                <a:ea typeface="宋体" panose="02010600030101010101" pitchFamily="2" charset="-122"/>
              </a:defRPr>
            </a:lvl1pPr>
            <a:lvl2pPr marL="742950" indent="-285750" defTabSz="1217613">
              <a:defRPr>
                <a:solidFill>
                  <a:schemeClr val="tx1"/>
                </a:solidFill>
                <a:latin typeface="Calibri" panose="020F0502020204030204" pitchFamily="34" charset="0"/>
                <a:ea typeface="宋体" panose="02010600030101010101" pitchFamily="2" charset="-122"/>
              </a:defRPr>
            </a:lvl2pPr>
            <a:lvl3pPr marL="1143000" indent="-228600" defTabSz="1217613">
              <a:defRPr>
                <a:solidFill>
                  <a:schemeClr val="tx1"/>
                </a:solidFill>
                <a:latin typeface="Calibri" panose="020F0502020204030204" pitchFamily="34" charset="0"/>
                <a:ea typeface="宋体" panose="02010600030101010101" pitchFamily="2" charset="-122"/>
              </a:defRPr>
            </a:lvl3pPr>
            <a:lvl4pPr marL="1600200" indent="-228600" defTabSz="1217613">
              <a:defRPr>
                <a:solidFill>
                  <a:schemeClr val="tx1"/>
                </a:solidFill>
                <a:latin typeface="Calibri" panose="020F0502020204030204" pitchFamily="34" charset="0"/>
                <a:ea typeface="宋体" panose="02010600030101010101" pitchFamily="2" charset="-122"/>
              </a:defRPr>
            </a:lvl4pPr>
            <a:lvl5pPr marL="2057400" indent="-228600" defTabSz="1217613">
              <a:defRPr>
                <a:solidFill>
                  <a:schemeClr val="tx1"/>
                </a:solidFill>
                <a:latin typeface="Calibri" panose="020F0502020204030204" pitchFamily="34" charset="0"/>
                <a:ea typeface="宋体" panose="02010600030101010101" pitchFamily="2" charset="-122"/>
              </a:defRPr>
            </a:lvl5pPr>
            <a:lvl6pPr marL="2514600" indent="-228600" defTabSz="1217613"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7613"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7613"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7613"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5300">
                <a:solidFill>
                  <a:srgbClr val="FFFFFF"/>
                </a:solidFill>
                <a:latin typeface="Roboto" pitchFamily="2" charset="0"/>
              </a:rPr>
              <a:t>”</a:t>
            </a:r>
            <a:endParaRPr lang="en-US" altLang="zh-CN" sz="3100">
              <a:solidFill>
                <a:srgbClr val="000000"/>
              </a:solidFill>
              <a:latin typeface="Roboto" pitchFamily="2" charset="0"/>
            </a:endParaRPr>
          </a:p>
        </p:txBody>
      </p:sp>
      <p:sp>
        <p:nvSpPr>
          <p:cNvPr id="28678" name="TextBox 47"/>
          <p:cNvSpPr txBox="1">
            <a:spLocks noChangeArrowheads="1"/>
          </p:cNvSpPr>
          <p:nvPr/>
        </p:nvSpPr>
        <p:spPr bwMode="auto">
          <a:xfrm>
            <a:off x="10861675" y="3622675"/>
            <a:ext cx="381000" cy="911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1217613">
              <a:defRPr>
                <a:solidFill>
                  <a:schemeClr val="tx1"/>
                </a:solidFill>
                <a:latin typeface="Calibri" panose="020F0502020204030204" pitchFamily="34" charset="0"/>
                <a:ea typeface="宋体" panose="02010600030101010101" pitchFamily="2" charset="-122"/>
              </a:defRPr>
            </a:lvl1pPr>
            <a:lvl2pPr marL="742950" indent="-285750" defTabSz="1217613">
              <a:defRPr>
                <a:solidFill>
                  <a:schemeClr val="tx1"/>
                </a:solidFill>
                <a:latin typeface="Calibri" panose="020F0502020204030204" pitchFamily="34" charset="0"/>
                <a:ea typeface="宋体" panose="02010600030101010101" pitchFamily="2" charset="-122"/>
              </a:defRPr>
            </a:lvl2pPr>
            <a:lvl3pPr marL="1143000" indent="-228600" defTabSz="1217613">
              <a:defRPr>
                <a:solidFill>
                  <a:schemeClr val="tx1"/>
                </a:solidFill>
                <a:latin typeface="Calibri" panose="020F0502020204030204" pitchFamily="34" charset="0"/>
                <a:ea typeface="宋体" panose="02010600030101010101" pitchFamily="2" charset="-122"/>
              </a:defRPr>
            </a:lvl3pPr>
            <a:lvl4pPr marL="1600200" indent="-228600" defTabSz="1217613">
              <a:defRPr>
                <a:solidFill>
                  <a:schemeClr val="tx1"/>
                </a:solidFill>
                <a:latin typeface="Calibri" panose="020F0502020204030204" pitchFamily="34" charset="0"/>
                <a:ea typeface="宋体" panose="02010600030101010101" pitchFamily="2" charset="-122"/>
              </a:defRPr>
            </a:lvl4pPr>
            <a:lvl5pPr marL="2057400" indent="-228600" defTabSz="1217613">
              <a:defRPr>
                <a:solidFill>
                  <a:schemeClr val="tx1"/>
                </a:solidFill>
                <a:latin typeface="Calibri" panose="020F0502020204030204" pitchFamily="34" charset="0"/>
                <a:ea typeface="宋体" panose="02010600030101010101" pitchFamily="2" charset="-122"/>
              </a:defRPr>
            </a:lvl5pPr>
            <a:lvl6pPr marL="2514600" indent="-228600" defTabSz="1217613"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7613"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7613"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7613"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5300">
                <a:solidFill>
                  <a:srgbClr val="FFFFFF"/>
                </a:solidFill>
                <a:latin typeface="Roboto" pitchFamily="2" charset="0"/>
              </a:rPr>
              <a:t>”</a:t>
            </a:r>
            <a:endParaRPr lang="en-US" altLang="zh-CN" sz="3100">
              <a:solidFill>
                <a:srgbClr val="000000"/>
              </a:solidFill>
              <a:latin typeface="Roboto" pitchFamily="2" charset="0"/>
            </a:endParaRPr>
          </a:p>
        </p:txBody>
      </p:sp>
      <p:pic>
        <p:nvPicPr>
          <p:cNvPr id="28679" name="Picture 3" descr="PIC4.jpg"/>
          <p:cNvPicPr>
            <a:picLocks noChangeAspect="1" noChangeArrowheads="1"/>
          </p:cNvPicPr>
          <p:nvPr/>
        </p:nvPicPr>
        <p:blipFill>
          <a:blip r:embed="rId2">
            <a:extLst>
              <a:ext uri="{28A0092B-C50C-407E-A947-70E740481C1C}">
                <a14:useLocalDpi xmlns:a14="http://schemas.microsoft.com/office/drawing/2010/main" val="0"/>
              </a:ext>
            </a:extLst>
          </a:blip>
          <a:srcRect l="42937" t="2882" r="12627" b="16098"/>
          <a:stretch>
            <a:fillRect/>
          </a:stretch>
        </p:blipFill>
        <p:spPr bwMode="auto">
          <a:xfrm>
            <a:off x="444500" y="1509713"/>
            <a:ext cx="3743325" cy="3836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80" name="矩形 7"/>
          <p:cNvSpPr>
            <a:spLocks noChangeArrowheads="1"/>
          </p:cNvSpPr>
          <p:nvPr/>
        </p:nvSpPr>
        <p:spPr bwMode="auto">
          <a:xfrm>
            <a:off x="4764088" y="2228850"/>
            <a:ext cx="6097587" cy="1885950"/>
          </a:xfrm>
          <a:prstGeom prst="rect">
            <a:avLst/>
          </a:prstGeom>
          <a:solidFill>
            <a:srgbClr val="2B2B2B"/>
          </a:solidFill>
          <a:ln w="3175" cmpd="sng">
            <a:solidFill>
              <a:srgbClr val="FFFFFF"/>
            </a:solidFill>
            <a:miter lim="800000"/>
            <a:headEnd/>
            <a:tailEnd/>
          </a:ln>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28681" name="矩形 8"/>
          <p:cNvSpPr>
            <a:spLocks noChangeArrowheads="1"/>
          </p:cNvSpPr>
          <p:nvPr/>
        </p:nvSpPr>
        <p:spPr bwMode="auto">
          <a:xfrm>
            <a:off x="5456238" y="2847975"/>
            <a:ext cx="4713287" cy="77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lnSpc>
                <a:spcPct val="120000"/>
              </a:lnSpc>
              <a:spcBef>
                <a:spcPct val="20000"/>
              </a:spcBef>
            </a:pPr>
            <a:r>
              <a:rPr lang="en-US" altLang="zh-CN" sz="1400">
                <a:solidFill>
                  <a:schemeClr val="bg1"/>
                </a:solidFill>
                <a:latin typeface="微软雅黑" panose="020B0503020204020204" pitchFamily="34" charset="-122"/>
                <a:ea typeface="微软雅黑" panose="020B0503020204020204" pitchFamily="34" charset="-122"/>
                <a:sym typeface="Arial" panose="020B0604020202020204" pitchFamily="34" charset="0"/>
              </a:rPr>
              <a:t>Add your words here</a:t>
            </a:r>
            <a:r>
              <a:rPr lang="zh-CN" altLang="en-US" sz="1400">
                <a:solidFill>
                  <a:schemeClr val="bg1"/>
                </a:solidFill>
                <a:latin typeface="微软雅黑" panose="020B0503020204020204" pitchFamily="34" charset="-122"/>
                <a:ea typeface="微软雅黑" panose="020B0503020204020204" pitchFamily="34" charset="-122"/>
                <a:sym typeface="Arial" panose="020B0604020202020204" pitchFamily="34" charset="0"/>
              </a:rPr>
              <a:t>，</a:t>
            </a:r>
            <a:r>
              <a:rPr lang="en-US" altLang="zh-CN" sz="1400">
                <a:solidFill>
                  <a:schemeClr val="bg1"/>
                </a:solidFill>
                <a:latin typeface="微软雅黑" panose="020B0503020204020204" pitchFamily="34" charset="-122"/>
                <a:ea typeface="微软雅黑" panose="020B0503020204020204" pitchFamily="34" charset="-122"/>
                <a:sym typeface="Arial" panose="020B0604020202020204" pitchFamily="34" charset="0"/>
              </a:rPr>
              <a:t>according to your need to draw the text box size</a:t>
            </a:r>
            <a:r>
              <a:rPr lang="zh-CN" altLang="en-US" sz="1400">
                <a:solidFill>
                  <a:schemeClr val="bg1"/>
                </a:solidFill>
                <a:latin typeface="微软雅黑" panose="020B0503020204020204" pitchFamily="34" charset="-122"/>
                <a:ea typeface="微软雅黑" panose="020B0503020204020204" pitchFamily="34" charset="-122"/>
                <a:sym typeface="Arial" panose="020B0604020202020204" pitchFamily="34" charset="0"/>
              </a:rPr>
              <a:t>。</a:t>
            </a:r>
            <a:r>
              <a:rPr lang="en-US" altLang="zh-CN" sz="1400">
                <a:solidFill>
                  <a:schemeClr val="bg1"/>
                </a:solidFill>
                <a:latin typeface="微软雅黑" panose="020B0503020204020204" pitchFamily="34" charset="-122"/>
                <a:ea typeface="微软雅黑" panose="020B0503020204020204" pitchFamily="34" charset="-122"/>
                <a:sym typeface="Arial" panose="020B0604020202020204" pitchFamily="34" charset="0"/>
              </a:rPr>
              <a:t>Please read the instructions and more work at the end of the manual template.</a:t>
            </a:r>
          </a:p>
        </p:txBody>
      </p:sp>
      <p:sp>
        <p:nvSpPr>
          <p:cNvPr id="28682" name="矩形 9"/>
          <p:cNvSpPr>
            <a:spLocks noChangeArrowheads="1"/>
          </p:cNvSpPr>
          <p:nvPr/>
        </p:nvSpPr>
        <p:spPr bwMode="auto">
          <a:xfrm>
            <a:off x="4764088" y="4278313"/>
            <a:ext cx="6097587" cy="515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lnSpc>
                <a:spcPct val="120000"/>
              </a:lnSpc>
              <a:spcBef>
                <a:spcPct val="20000"/>
              </a:spcBef>
            </a:pPr>
            <a:r>
              <a:rPr lang="en-US" altLang="zh-CN" sz="1400">
                <a:solidFill>
                  <a:schemeClr val="bg1"/>
                </a:solidFill>
                <a:latin typeface="微软雅黑" panose="020B0503020204020204" pitchFamily="34" charset="-122"/>
                <a:ea typeface="微软雅黑" panose="020B0503020204020204" pitchFamily="34" charset="-122"/>
                <a:sym typeface="Arial" panose="020B0604020202020204" pitchFamily="34" charset="0"/>
              </a:rPr>
              <a:t>Add your words here</a:t>
            </a:r>
            <a:r>
              <a:rPr lang="zh-CN" altLang="en-US" sz="1400">
                <a:solidFill>
                  <a:schemeClr val="bg1"/>
                </a:solidFill>
                <a:latin typeface="微软雅黑" panose="020B0503020204020204" pitchFamily="34" charset="-122"/>
                <a:ea typeface="微软雅黑" panose="020B0503020204020204" pitchFamily="34" charset="-122"/>
                <a:sym typeface="Arial" panose="020B0604020202020204" pitchFamily="34" charset="0"/>
              </a:rPr>
              <a:t>，</a:t>
            </a:r>
            <a:r>
              <a:rPr lang="en-US" altLang="zh-CN" sz="1400">
                <a:solidFill>
                  <a:schemeClr val="bg1"/>
                </a:solidFill>
                <a:latin typeface="微软雅黑" panose="020B0503020204020204" pitchFamily="34" charset="-122"/>
                <a:ea typeface="微软雅黑" panose="020B0503020204020204" pitchFamily="34" charset="-122"/>
                <a:sym typeface="Arial" panose="020B0604020202020204" pitchFamily="34" charset="0"/>
              </a:rPr>
              <a:t>according to your need to draw the text box size</a:t>
            </a:r>
            <a:r>
              <a:rPr lang="zh-CN" altLang="en-US" sz="1400">
                <a:solidFill>
                  <a:schemeClr val="bg1"/>
                </a:solidFill>
                <a:latin typeface="微软雅黑" panose="020B0503020204020204" pitchFamily="34" charset="-122"/>
                <a:ea typeface="微软雅黑" panose="020B0503020204020204" pitchFamily="34" charset="-122"/>
                <a:sym typeface="Arial" panose="020B0604020202020204" pitchFamily="34" charset="0"/>
              </a:rPr>
              <a:t>。</a:t>
            </a:r>
            <a:endParaRPr lang="en-US" altLang="zh-CN" sz="140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p:txBody>
      </p:sp>
      <p:pic>
        <p:nvPicPr>
          <p:cNvPr id="28683" name="图片 20"/>
          <p:cNvPicPr>
            <a:picLocks noChangeAspect="1" noChangeArrowheads="1"/>
          </p:cNvPicPr>
          <p:nvPr/>
        </p:nvPicPr>
        <p:blipFill>
          <a:blip r:embed="rId3">
            <a:extLst>
              <a:ext uri="{28A0092B-C50C-407E-A947-70E740481C1C}">
                <a14:useLocalDpi xmlns:a14="http://schemas.microsoft.com/office/drawing/2010/main" val="0"/>
              </a:ext>
            </a:extLst>
          </a:blip>
          <a:srcRect l="10336" t="3136" r="253" b="1424"/>
          <a:stretch>
            <a:fillRect/>
          </a:stretch>
        </p:blipFill>
        <p:spPr bwMode="auto">
          <a:xfrm>
            <a:off x="401638" y="1509713"/>
            <a:ext cx="3789362" cy="3836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8684" name="组合 21"/>
          <p:cNvGrpSpPr>
            <a:grpSpLocks/>
          </p:cNvGrpSpPr>
          <p:nvPr/>
        </p:nvGrpSpPr>
        <p:grpSpPr bwMode="auto">
          <a:xfrm flipV="1">
            <a:off x="2598738" y="728663"/>
            <a:ext cx="9583737" cy="66675"/>
            <a:chOff x="0" y="0"/>
            <a:chExt cx="17795517" cy="198783"/>
          </a:xfrm>
        </p:grpSpPr>
        <p:sp>
          <p:nvSpPr>
            <p:cNvPr id="28685" name="矩形 22"/>
            <p:cNvSpPr>
              <a:spLocks noChangeArrowheads="1"/>
            </p:cNvSpPr>
            <p:nvPr/>
          </p:nvSpPr>
          <p:spPr bwMode="auto">
            <a:xfrm>
              <a:off x="0" y="0"/>
              <a:ext cx="3437537" cy="198783"/>
            </a:xfrm>
            <a:prstGeom prst="rect">
              <a:avLst/>
            </a:prstGeom>
            <a:solidFill>
              <a:srgbClr val="BF212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grpSp>
          <p:nvGrpSpPr>
            <p:cNvPr id="28686" name="组合 23"/>
            <p:cNvGrpSpPr>
              <a:grpSpLocks/>
            </p:cNvGrpSpPr>
            <p:nvPr/>
          </p:nvGrpSpPr>
          <p:grpSpPr bwMode="auto">
            <a:xfrm>
              <a:off x="3141995" y="0"/>
              <a:ext cx="14653522" cy="198783"/>
              <a:chOff x="0" y="0"/>
              <a:chExt cx="14653522" cy="198783"/>
            </a:xfrm>
          </p:grpSpPr>
          <p:sp>
            <p:nvSpPr>
              <p:cNvPr id="28687" name="矩形 24"/>
              <p:cNvSpPr>
                <a:spLocks noChangeArrowheads="1"/>
              </p:cNvSpPr>
              <p:nvPr/>
            </p:nvSpPr>
            <p:spPr bwMode="auto">
              <a:xfrm>
                <a:off x="0" y="0"/>
                <a:ext cx="4209507" cy="198783"/>
              </a:xfrm>
              <a:prstGeom prst="rect">
                <a:avLst/>
              </a:prstGeom>
              <a:solidFill>
                <a:srgbClr val="0A1E2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28688" name="矩形 25"/>
              <p:cNvSpPr>
                <a:spLocks noChangeArrowheads="1"/>
              </p:cNvSpPr>
              <p:nvPr/>
            </p:nvSpPr>
            <p:spPr bwMode="auto">
              <a:xfrm>
                <a:off x="3913965" y="0"/>
                <a:ext cx="3437537" cy="198783"/>
              </a:xfrm>
              <a:prstGeom prst="rect">
                <a:avLst/>
              </a:prstGeom>
              <a:solidFill>
                <a:srgbClr val="BF212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28689" name="矩形 26"/>
              <p:cNvSpPr>
                <a:spLocks noChangeArrowheads="1"/>
              </p:cNvSpPr>
              <p:nvPr/>
            </p:nvSpPr>
            <p:spPr bwMode="auto">
              <a:xfrm>
                <a:off x="7302020" y="0"/>
                <a:ext cx="4209507" cy="198783"/>
              </a:xfrm>
              <a:prstGeom prst="rect">
                <a:avLst/>
              </a:prstGeom>
              <a:solidFill>
                <a:srgbClr val="0A1E2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28690" name="矩形 27"/>
              <p:cNvSpPr>
                <a:spLocks noChangeArrowheads="1"/>
              </p:cNvSpPr>
              <p:nvPr/>
            </p:nvSpPr>
            <p:spPr bwMode="auto">
              <a:xfrm>
                <a:off x="11215985" y="0"/>
                <a:ext cx="3437537" cy="198783"/>
              </a:xfrm>
              <a:prstGeom prst="rect">
                <a:avLst/>
              </a:prstGeom>
              <a:solidFill>
                <a:srgbClr val="BF212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grpSp>
      </p:grpSp>
      <p:grpSp>
        <p:nvGrpSpPr>
          <p:cNvPr id="28691" name="组合 30"/>
          <p:cNvGrpSpPr>
            <a:grpSpLocks/>
          </p:cNvGrpSpPr>
          <p:nvPr/>
        </p:nvGrpSpPr>
        <p:grpSpPr bwMode="auto">
          <a:xfrm flipV="1">
            <a:off x="-28575" y="6269038"/>
            <a:ext cx="9585325" cy="66675"/>
            <a:chOff x="0" y="0"/>
            <a:chExt cx="17795517" cy="198783"/>
          </a:xfrm>
        </p:grpSpPr>
        <p:sp>
          <p:nvSpPr>
            <p:cNvPr id="28692" name="矩形 31"/>
            <p:cNvSpPr>
              <a:spLocks noChangeArrowheads="1"/>
            </p:cNvSpPr>
            <p:nvPr/>
          </p:nvSpPr>
          <p:spPr bwMode="auto">
            <a:xfrm>
              <a:off x="0" y="0"/>
              <a:ext cx="3437537" cy="198783"/>
            </a:xfrm>
            <a:prstGeom prst="rect">
              <a:avLst/>
            </a:prstGeom>
            <a:solidFill>
              <a:srgbClr val="BF212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grpSp>
          <p:nvGrpSpPr>
            <p:cNvPr id="28693" name="组合 32"/>
            <p:cNvGrpSpPr>
              <a:grpSpLocks/>
            </p:cNvGrpSpPr>
            <p:nvPr/>
          </p:nvGrpSpPr>
          <p:grpSpPr bwMode="auto">
            <a:xfrm>
              <a:off x="3141995" y="0"/>
              <a:ext cx="14653522" cy="198783"/>
              <a:chOff x="0" y="0"/>
              <a:chExt cx="14653522" cy="198783"/>
            </a:xfrm>
          </p:grpSpPr>
          <p:sp>
            <p:nvSpPr>
              <p:cNvPr id="28694" name="矩形 33"/>
              <p:cNvSpPr>
                <a:spLocks noChangeArrowheads="1"/>
              </p:cNvSpPr>
              <p:nvPr/>
            </p:nvSpPr>
            <p:spPr bwMode="auto">
              <a:xfrm>
                <a:off x="0" y="0"/>
                <a:ext cx="4209507" cy="198783"/>
              </a:xfrm>
              <a:prstGeom prst="rect">
                <a:avLst/>
              </a:prstGeom>
              <a:solidFill>
                <a:srgbClr val="0A1E2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28695" name="矩形 34"/>
              <p:cNvSpPr>
                <a:spLocks noChangeArrowheads="1"/>
              </p:cNvSpPr>
              <p:nvPr/>
            </p:nvSpPr>
            <p:spPr bwMode="auto">
              <a:xfrm>
                <a:off x="3913965" y="0"/>
                <a:ext cx="3437537" cy="198783"/>
              </a:xfrm>
              <a:prstGeom prst="rect">
                <a:avLst/>
              </a:prstGeom>
              <a:solidFill>
                <a:srgbClr val="BF212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28696" name="矩形 35"/>
              <p:cNvSpPr>
                <a:spLocks noChangeArrowheads="1"/>
              </p:cNvSpPr>
              <p:nvPr/>
            </p:nvSpPr>
            <p:spPr bwMode="auto">
              <a:xfrm>
                <a:off x="7302020" y="0"/>
                <a:ext cx="4209507" cy="198783"/>
              </a:xfrm>
              <a:prstGeom prst="rect">
                <a:avLst/>
              </a:prstGeom>
              <a:solidFill>
                <a:srgbClr val="0A1E2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28697" name="矩形 36"/>
              <p:cNvSpPr>
                <a:spLocks noChangeArrowheads="1"/>
              </p:cNvSpPr>
              <p:nvPr/>
            </p:nvSpPr>
            <p:spPr bwMode="auto">
              <a:xfrm>
                <a:off x="11215985" y="0"/>
                <a:ext cx="3437537" cy="198783"/>
              </a:xfrm>
              <a:prstGeom prst="rect">
                <a:avLst/>
              </a:prstGeom>
              <a:solidFill>
                <a:srgbClr val="BF212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gr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1" name="Group 70">
            <a:extLst>
              <a:ext uri="{FF2B5EF4-FFF2-40B4-BE49-F238E27FC236}">
                <a16:creationId xmlns:a16="http://schemas.microsoft.com/office/drawing/2014/main" id="{E52AAD12-6361-D24F-A10E-53131591FB23}"/>
              </a:ext>
            </a:extLst>
          </p:cNvPr>
          <p:cNvGrpSpPr/>
          <p:nvPr/>
        </p:nvGrpSpPr>
        <p:grpSpPr>
          <a:xfrm>
            <a:off x="3038661" y="1739153"/>
            <a:ext cx="5614521" cy="3556000"/>
            <a:chOff x="2536638" y="914400"/>
            <a:chExt cx="5614521" cy="3556000"/>
          </a:xfrm>
        </p:grpSpPr>
        <p:sp>
          <p:nvSpPr>
            <p:cNvPr id="2" name="Oval 22">
              <a:extLst>
                <a:ext uri="{FF2B5EF4-FFF2-40B4-BE49-F238E27FC236}">
                  <a16:creationId xmlns:a16="http://schemas.microsoft.com/office/drawing/2014/main" id="{CD89B161-7852-CD46-859E-E4948C6EDF9A}"/>
                </a:ext>
              </a:extLst>
            </p:cNvPr>
            <p:cNvSpPr>
              <a:spLocks noChangeArrowheads="1"/>
            </p:cNvSpPr>
            <p:nvPr/>
          </p:nvSpPr>
          <p:spPr bwMode="auto">
            <a:xfrm>
              <a:off x="2536638" y="1828800"/>
              <a:ext cx="812800" cy="812800"/>
            </a:xfrm>
            <a:prstGeom prst="ellipse">
              <a:avLst/>
            </a:prstGeom>
            <a:solidFill>
              <a:srgbClr val="002060">
                <a:alpha val="78000"/>
              </a:srgbClr>
            </a:solidFill>
            <a:ln>
              <a:noFill/>
            </a:ln>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en-US" altLang="zh-CN">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4" name="Oval 22">
              <a:extLst>
                <a:ext uri="{FF2B5EF4-FFF2-40B4-BE49-F238E27FC236}">
                  <a16:creationId xmlns:a16="http://schemas.microsoft.com/office/drawing/2014/main" id="{B8958168-C9F0-5146-89E8-93E4BC07C01A}"/>
                </a:ext>
              </a:extLst>
            </p:cNvPr>
            <p:cNvSpPr>
              <a:spLocks noChangeArrowheads="1"/>
            </p:cNvSpPr>
            <p:nvPr/>
          </p:nvSpPr>
          <p:spPr bwMode="auto">
            <a:xfrm>
              <a:off x="2542241" y="2743200"/>
              <a:ext cx="812800" cy="812800"/>
            </a:xfrm>
            <a:prstGeom prst="ellipse">
              <a:avLst/>
            </a:prstGeom>
            <a:solidFill>
              <a:srgbClr val="002060">
                <a:alpha val="78000"/>
              </a:srgbClr>
            </a:solidFill>
            <a:ln>
              <a:noFill/>
            </a:ln>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en-US" altLang="zh-CN">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5" name="Oval 22">
              <a:extLst>
                <a:ext uri="{FF2B5EF4-FFF2-40B4-BE49-F238E27FC236}">
                  <a16:creationId xmlns:a16="http://schemas.microsoft.com/office/drawing/2014/main" id="{74356B69-65F3-974C-B623-B6071DB23AB0}"/>
                </a:ext>
              </a:extLst>
            </p:cNvPr>
            <p:cNvSpPr>
              <a:spLocks noChangeArrowheads="1"/>
            </p:cNvSpPr>
            <p:nvPr/>
          </p:nvSpPr>
          <p:spPr bwMode="auto">
            <a:xfrm>
              <a:off x="2536638" y="3657600"/>
              <a:ext cx="812800" cy="812800"/>
            </a:xfrm>
            <a:prstGeom prst="ellipse">
              <a:avLst/>
            </a:prstGeom>
            <a:solidFill>
              <a:srgbClr val="002060">
                <a:alpha val="78000"/>
              </a:srgbClr>
            </a:solidFill>
            <a:ln>
              <a:noFill/>
            </a:ln>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en-US" altLang="zh-CN">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6" name="Oval 22">
              <a:extLst>
                <a:ext uri="{FF2B5EF4-FFF2-40B4-BE49-F238E27FC236}">
                  <a16:creationId xmlns:a16="http://schemas.microsoft.com/office/drawing/2014/main" id="{A63E8A39-8A18-0846-AFCC-1249276A8F68}"/>
                </a:ext>
              </a:extLst>
            </p:cNvPr>
            <p:cNvSpPr>
              <a:spLocks noChangeArrowheads="1"/>
            </p:cNvSpPr>
            <p:nvPr/>
          </p:nvSpPr>
          <p:spPr bwMode="auto">
            <a:xfrm>
              <a:off x="4934697" y="1280160"/>
              <a:ext cx="812800" cy="812800"/>
            </a:xfrm>
            <a:prstGeom prst="ellipse">
              <a:avLst/>
            </a:prstGeom>
            <a:solidFill>
              <a:srgbClr val="00B050">
                <a:alpha val="78000"/>
              </a:srgbClr>
            </a:solidFill>
            <a:ln>
              <a:noFill/>
            </a:ln>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en-US" altLang="zh-CN">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7" name="Oval 22">
              <a:extLst>
                <a:ext uri="{FF2B5EF4-FFF2-40B4-BE49-F238E27FC236}">
                  <a16:creationId xmlns:a16="http://schemas.microsoft.com/office/drawing/2014/main" id="{DF7D3956-5CBC-F449-B605-4E85FACF5450}"/>
                </a:ext>
              </a:extLst>
            </p:cNvPr>
            <p:cNvSpPr>
              <a:spLocks noChangeArrowheads="1"/>
            </p:cNvSpPr>
            <p:nvPr/>
          </p:nvSpPr>
          <p:spPr bwMode="auto">
            <a:xfrm>
              <a:off x="4934697" y="2194560"/>
              <a:ext cx="812800" cy="812800"/>
            </a:xfrm>
            <a:prstGeom prst="ellipse">
              <a:avLst/>
            </a:prstGeom>
            <a:solidFill>
              <a:srgbClr val="00B050">
                <a:alpha val="78000"/>
              </a:srgbClr>
            </a:solidFill>
            <a:ln>
              <a:noFill/>
            </a:ln>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en-US" altLang="zh-CN">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8" name="Oval 22">
              <a:extLst>
                <a:ext uri="{FF2B5EF4-FFF2-40B4-BE49-F238E27FC236}">
                  <a16:creationId xmlns:a16="http://schemas.microsoft.com/office/drawing/2014/main" id="{977EB7E9-AC4B-CC43-AAA9-7050FA8ECADC}"/>
                </a:ext>
              </a:extLst>
            </p:cNvPr>
            <p:cNvSpPr>
              <a:spLocks noChangeArrowheads="1"/>
            </p:cNvSpPr>
            <p:nvPr/>
          </p:nvSpPr>
          <p:spPr bwMode="auto">
            <a:xfrm>
              <a:off x="4937760" y="3108960"/>
              <a:ext cx="812800" cy="812800"/>
            </a:xfrm>
            <a:prstGeom prst="ellipse">
              <a:avLst/>
            </a:prstGeom>
            <a:solidFill>
              <a:srgbClr val="00B050">
                <a:alpha val="78000"/>
              </a:srgbClr>
            </a:solidFill>
            <a:ln>
              <a:noFill/>
            </a:ln>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en-US" altLang="zh-CN">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9" name="Oval 22">
              <a:extLst>
                <a:ext uri="{FF2B5EF4-FFF2-40B4-BE49-F238E27FC236}">
                  <a16:creationId xmlns:a16="http://schemas.microsoft.com/office/drawing/2014/main" id="{79009C39-A81E-E540-A65A-BDFCF9F5DF02}"/>
                </a:ext>
              </a:extLst>
            </p:cNvPr>
            <p:cNvSpPr>
              <a:spLocks noChangeArrowheads="1"/>
            </p:cNvSpPr>
            <p:nvPr/>
          </p:nvSpPr>
          <p:spPr bwMode="auto">
            <a:xfrm>
              <a:off x="2536638" y="914400"/>
              <a:ext cx="812800" cy="812800"/>
            </a:xfrm>
            <a:prstGeom prst="ellipse">
              <a:avLst/>
            </a:prstGeom>
            <a:solidFill>
              <a:srgbClr val="002060">
                <a:alpha val="78000"/>
              </a:srgbClr>
            </a:solidFill>
            <a:ln>
              <a:noFill/>
            </a:ln>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en-US" altLang="zh-CN">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16" name="Oval 22">
              <a:extLst>
                <a:ext uri="{FF2B5EF4-FFF2-40B4-BE49-F238E27FC236}">
                  <a16:creationId xmlns:a16="http://schemas.microsoft.com/office/drawing/2014/main" id="{85A77733-EEB4-8841-AD1F-1BF91DB9D06A}"/>
                </a:ext>
              </a:extLst>
            </p:cNvPr>
            <p:cNvSpPr>
              <a:spLocks noChangeArrowheads="1"/>
            </p:cNvSpPr>
            <p:nvPr/>
          </p:nvSpPr>
          <p:spPr bwMode="auto">
            <a:xfrm>
              <a:off x="7332756" y="1828800"/>
              <a:ext cx="812800" cy="812800"/>
            </a:xfrm>
            <a:prstGeom prst="ellipse">
              <a:avLst/>
            </a:prstGeom>
            <a:solidFill>
              <a:srgbClr val="002060">
                <a:alpha val="78000"/>
              </a:srgbClr>
            </a:solidFill>
            <a:ln>
              <a:noFill/>
            </a:ln>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en-US" altLang="zh-CN">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18" name="Oval 22">
              <a:extLst>
                <a:ext uri="{FF2B5EF4-FFF2-40B4-BE49-F238E27FC236}">
                  <a16:creationId xmlns:a16="http://schemas.microsoft.com/office/drawing/2014/main" id="{A1F9B344-2D1A-C24D-904E-7AB348CC36EC}"/>
                </a:ext>
              </a:extLst>
            </p:cNvPr>
            <p:cNvSpPr>
              <a:spLocks noChangeArrowheads="1"/>
            </p:cNvSpPr>
            <p:nvPr/>
          </p:nvSpPr>
          <p:spPr bwMode="auto">
            <a:xfrm>
              <a:off x="7338359" y="2743200"/>
              <a:ext cx="812800" cy="812800"/>
            </a:xfrm>
            <a:prstGeom prst="ellipse">
              <a:avLst/>
            </a:prstGeom>
            <a:solidFill>
              <a:srgbClr val="002060">
                <a:alpha val="78000"/>
              </a:srgbClr>
            </a:solidFill>
            <a:ln>
              <a:noFill/>
            </a:ln>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en-US" altLang="zh-CN">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19" name="Oval 22">
              <a:extLst>
                <a:ext uri="{FF2B5EF4-FFF2-40B4-BE49-F238E27FC236}">
                  <a16:creationId xmlns:a16="http://schemas.microsoft.com/office/drawing/2014/main" id="{1A7BD128-259F-1C45-9A09-31DAFD5B683E}"/>
                </a:ext>
              </a:extLst>
            </p:cNvPr>
            <p:cNvSpPr>
              <a:spLocks noChangeArrowheads="1"/>
            </p:cNvSpPr>
            <p:nvPr/>
          </p:nvSpPr>
          <p:spPr bwMode="auto">
            <a:xfrm>
              <a:off x="7332756" y="3657600"/>
              <a:ext cx="812800" cy="812800"/>
            </a:xfrm>
            <a:prstGeom prst="ellipse">
              <a:avLst/>
            </a:prstGeom>
            <a:solidFill>
              <a:srgbClr val="002060">
                <a:alpha val="78000"/>
              </a:srgbClr>
            </a:solidFill>
            <a:ln>
              <a:noFill/>
            </a:ln>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en-US" altLang="zh-CN">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20" name="Oval 22">
              <a:extLst>
                <a:ext uri="{FF2B5EF4-FFF2-40B4-BE49-F238E27FC236}">
                  <a16:creationId xmlns:a16="http://schemas.microsoft.com/office/drawing/2014/main" id="{FDFDC3E4-135B-CD4A-BF82-9D4FF15A856F}"/>
                </a:ext>
              </a:extLst>
            </p:cNvPr>
            <p:cNvSpPr>
              <a:spLocks noChangeArrowheads="1"/>
            </p:cNvSpPr>
            <p:nvPr/>
          </p:nvSpPr>
          <p:spPr bwMode="auto">
            <a:xfrm>
              <a:off x="7332756" y="914400"/>
              <a:ext cx="812800" cy="812800"/>
            </a:xfrm>
            <a:prstGeom prst="ellipse">
              <a:avLst/>
            </a:prstGeom>
            <a:solidFill>
              <a:srgbClr val="002060">
                <a:alpha val="78000"/>
              </a:srgbClr>
            </a:solidFill>
            <a:ln>
              <a:noFill/>
            </a:ln>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en-US" altLang="zh-CN">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cxnSp>
          <p:nvCxnSpPr>
            <p:cNvPr id="22" name="Straight Connector 21">
              <a:extLst>
                <a:ext uri="{FF2B5EF4-FFF2-40B4-BE49-F238E27FC236}">
                  <a16:creationId xmlns:a16="http://schemas.microsoft.com/office/drawing/2014/main" id="{47A48099-4870-6C48-B7B5-92BC73DC150C}"/>
                </a:ext>
              </a:extLst>
            </p:cNvPr>
            <p:cNvCxnSpPr>
              <a:stCxn id="9" idx="6"/>
              <a:endCxn id="6" idx="2"/>
            </p:cNvCxnSpPr>
            <p:nvPr/>
          </p:nvCxnSpPr>
          <p:spPr bwMode="auto">
            <a:xfrm>
              <a:off x="3349438" y="1320800"/>
              <a:ext cx="1585259" cy="36576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 name="Straight Connector 23">
              <a:extLst>
                <a:ext uri="{FF2B5EF4-FFF2-40B4-BE49-F238E27FC236}">
                  <a16:creationId xmlns:a16="http://schemas.microsoft.com/office/drawing/2014/main" id="{F4DF1365-160E-CE4A-953B-9A148BF18EA1}"/>
                </a:ext>
              </a:extLst>
            </p:cNvPr>
            <p:cNvCxnSpPr>
              <a:stCxn id="9" idx="6"/>
              <a:endCxn id="7" idx="2"/>
            </p:cNvCxnSpPr>
            <p:nvPr/>
          </p:nvCxnSpPr>
          <p:spPr bwMode="auto">
            <a:xfrm>
              <a:off x="3349438" y="1320800"/>
              <a:ext cx="1585259" cy="128016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6" name="Straight Connector 25">
              <a:extLst>
                <a:ext uri="{FF2B5EF4-FFF2-40B4-BE49-F238E27FC236}">
                  <a16:creationId xmlns:a16="http://schemas.microsoft.com/office/drawing/2014/main" id="{684DCEE8-0D21-0945-9ACA-73000BB5D2F3}"/>
                </a:ext>
              </a:extLst>
            </p:cNvPr>
            <p:cNvCxnSpPr>
              <a:stCxn id="9" idx="6"/>
              <a:endCxn id="8" idx="2"/>
            </p:cNvCxnSpPr>
            <p:nvPr/>
          </p:nvCxnSpPr>
          <p:spPr bwMode="auto">
            <a:xfrm>
              <a:off x="3349438" y="1320800"/>
              <a:ext cx="1588322" cy="219456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 name="Straight Connector 29">
              <a:extLst>
                <a:ext uri="{FF2B5EF4-FFF2-40B4-BE49-F238E27FC236}">
                  <a16:creationId xmlns:a16="http://schemas.microsoft.com/office/drawing/2014/main" id="{DD810DDD-9BBB-884A-BF73-55A37A85B075}"/>
                </a:ext>
              </a:extLst>
            </p:cNvPr>
            <p:cNvCxnSpPr>
              <a:stCxn id="2" idx="6"/>
              <a:endCxn id="6" idx="2"/>
            </p:cNvCxnSpPr>
            <p:nvPr/>
          </p:nvCxnSpPr>
          <p:spPr bwMode="auto">
            <a:xfrm flipV="1">
              <a:off x="3349438" y="1686560"/>
              <a:ext cx="1585259" cy="54864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 name="Straight Connector 31">
              <a:extLst>
                <a:ext uri="{FF2B5EF4-FFF2-40B4-BE49-F238E27FC236}">
                  <a16:creationId xmlns:a16="http://schemas.microsoft.com/office/drawing/2014/main" id="{B03B0F82-AFD6-8540-99D8-EE5C08352453}"/>
                </a:ext>
              </a:extLst>
            </p:cNvPr>
            <p:cNvCxnSpPr>
              <a:stCxn id="2" idx="6"/>
              <a:endCxn id="7" idx="2"/>
            </p:cNvCxnSpPr>
            <p:nvPr/>
          </p:nvCxnSpPr>
          <p:spPr bwMode="auto">
            <a:xfrm>
              <a:off x="3349438" y="2235200"/>
              <a:ext cx="1585259" cy="36576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4" name="Straight Connector 33">
              <a:extLst>
                <a:ext uri="{FF2B5EF4-FFF2-40B4-BE49-F238E27FC236}">
                  <a16:creationId xmlns:a16="http://schemas.microsoft.com/office/drawing/2014/main" id="{3C75FA8F-295E-2A42-BBF5-A7231298031D}"/>
                </a:ext>
              </a:extLst>
            </p:cNvPr>
            <p:cNvCxnSpPr>
              <a:stCxn id="2" idx="6"/>
              <a:endCxn id="8" idx="2"/>
            </p:cNvCxnSpPr>
            <p:nvPr/>
          </p:nvCxnSpPr>
          <p:spPr bwMode="auto">
            <a:xfrm>
              <a:off x="3349438" y="2235200"/>
              <a:ext cx="1588322" cy="128016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 name="Straight Connector 35">
              <a:extLst>
                <a:ext uri="{FF2B5EF4-FFF2-40B4-BE49-F238E27FC236}">
                  <a16:creationId xmlns:a16="http://schemas.microsoft.com/office/drawing/2014/main" id="{A911357D-3B0C-3E40-A436-59C942A15E6B}"/>
                </a:ext>
              </a:extLst>
            </p:cNvPr>
            <p:cNvCxnSpPr>
              <a:stCxn id="4" idx="6"/>
              <a:endCxn id="6" idx="2"/>
            </p:cNvCxnSpPr>
            <p:nvPr/>
          </p:nvCxnSpPr>
          <p:spPr bwMode="auto">
            <a:xfrm flipV="1">
              <a:off x="3355041" y="1686560"/>
              <a:ext cx="1579656" cy="146304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8" name="Straight Connector 37">
              <a:extLst>
                <a:ext uri="{FF2B5EF4-FFF2-40B4-BE49-F238E27FC236}">
                  <a16:creationId xmlns:a16="http://schemas.microsoft.com/office/drawing/2014/main" id="{7463B9F3-26AC-CB42-9230-71079EF9146F}"/>
                </a:ext>
              </a:extLst>
            </p:cNvPr>
            <p:cNvCxnSpPr>
              <a:stCxn id="4" idx="6"/>
              <a:endCxn id="7" idx="2"/>
            </p:cNvCxnSpPr>
            <p:nvPr/>
          </p:nvCxnSpPr>
          <p:spPr bwMode="auto">
            <a:xfrm flipV="1">
              <a:off x="3355041" y="2600960"/>
              <a:ext cx="1579656" cy="54864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0" name="Straight Connector 39">
              <a:extLst>
                <a:ext uri="{FF2B5EF4-FFF2-40B4-BE49-F238E27FC236}">
                  <a16:creationId xmlns:a16="http://schemas.microsoft.com/office/drawing/2014/main" id="{EF2AF0C7-73E6-CF4D-93D6-DDEE9CE7F6E2}"/>
                </a:ext>
              </a:extLst>
            </p:cNvPr>
            <p:cNvCxnSpPr>
              <a:stCxn id="4" idx="6"/>
              <a:endCxn id="8" idx="2"/>
            </p:cNvCxnSpPr>
            <p:nvPr/>
          </p:nvCxnSpPr>
          <p:spPr bwMode="auto">
            <a:xfrm>
              <a:off x="3355041" y="3149600"/>
              <a:ext cx="1582719" cy="36576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2" name="Straight Connector 41">
              <a:extLst>
                <a:ext uri="{FF2B5EF4-FFF2-40B4-BE49-F238E27FC236}">
                  <a16:creationId xmlns:a16="http://schemas.microsoft.com/office/drawing/2014/main" id="{2D96A76C-3006-0D46-A925-CBAE22BACD6E}"/>
                </a:ext>
              </a:extLst>
            </p:cNvPr>
            <p:cNvCxnSpPr>
              <a:stCxn id="5" idx="6"/>
              <a:endCxn id="6" idx="2"/>
            </p:cNvCxnSpPr>
            <p:nvPr/>
          </p:nvCxnSpPr>
          <p:spPr bwMode="auto">
            <a:xfrm flipV="1">
              <a:off x="3349438" y="1686560"/>
              <a:ext cx="1585259" cy="237744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4" name="Straight Connector 43">
              <a:extLst>
                <a:ext uri="{FF2B5EF4-FFF2-40B4-BE49-F238E27FC236}">
                  <a16:creationId xmlns:a16="http://schemas.microsoft.com/office/drawing/2014/main" id="{FC3EBB2F-D879-D84B-92AC-B1757131EA64}"/>
                </a:ext>
              </a:extLst>
            </p:cNvPr>
            <p:cNvCxnSpPr>
              <a:stCxn id="5" idx="6"/>
              <a:endCxn id="7" idx="2"/>
            </p:cNvCxnSpPr>
            <p:nvPr/>
          </p:nvCxnSpPr>
          <p:spPr bwMode="auto">
            <a:xfrm flipV="1">
              <a:off x="3349438" y="2600960"/>
              <a:ext cx="1585259" cy="146304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6" name="Straight Connector 45">
              <a:extLst>
                <a:ext uri="{FF2B5EF4-FFF2-40B4-BE49-F238E27FC236}">
                  <a16:creationId xmlns:a16="http://schemas.microsoft.com/office/drawing/2014/main" id="{D13888C1-0304-5A44-820F-378700B108A0}"/>
                </a:ext>
              </a:extLst>
            </p:cNvPr>
            <p:cNvCxnSpPr>
              <a:stCxn id="5" idx="6"/>
              <a:endCxn id="8" idx="2"/>
            </p:cNvCxnSpPr>
            <p:nvPr/>
          </p:nvCxnSpPr>
          <p:spPr bwMode="auto">
            <a:xfrm flipV="1">
              <a:off x="3349438" y="3515360"/>
              <a:ext cx="1588322" cy="54864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8" name="Straight Connector 47">
              <a:extLst>
                <a:ext uri="{FF2B5EF4-FFF2-40B4-BE49-F238E27FC236}">
                  <a16:creationId xmlns:a16="http://schemas.microsoft.com/office/drawing/2014/main" id="{F93554D0-4518-2244-8F77-AA7436459C7D}"/>
                </a:ext>
              </a:extLst>
            </p:cNvPr>
            <p:cNvCxnSpPr>
              <a:stCxn id="6" idx="6"/>
              <a:endCxn id="20" idx="2"/>
            </p:cNvCxnSpPr>
            <p:nvPr/>
          </p:nvCxnSpPr>
          <p:spPr bwMode="auto">
            <a:xfrm flipV="1">
              <a:off x="5747497" y="1320800"/>
              <a:ext cx="1585259" cy="36576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0" name="Straight Connector 49">
              <a:extLst>
                <a:ext uri="{FF2B5EF4-FFF2-40B4-BE49-F238E27FC236}">
                  <a16:creationId xmlns:a16="http://schemas.microsoft.com/office/drawing/2014/main" id="{C79A450D-9375-7843-9954-7315938E3F1E}"/>
                </a:ext>
              </a:extLst>
            </p:cNvPr>
            <p:cNvCxnSpPr>
              <a:stCxn id="6" idx="6"/>
              <a:endCxn id="16" idx="2"/>
            </p:cNvCxnSpPr>
            <p:nvPr/>
          </p:nvCxnSpPr>
          <p:spPr bwMode="auto">
            <a:xfrm>
              <a:off x="5747497" y="1686560"/>
              <a:ext cx="1585259" cy="54864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2" name="Straight Connector 51">
              <a:extLst>
                <a:ext uri="{FF2B5EF4-FFF2-40B4-BE49-F238E27FC236}">
                  <a16:creationId xmlns:a16="http://schemas.microsoft.com/office/drawing/2014/main" id="{990F5C97-678A-AA47-B8B4-1A6A4709914C}"/>
                </a:ext>
              </a:extLst>
            </p:cNvPr>
            <p:cNvCxnSpPr>
              <a:stCxn id="6" idx="6"/>
              <a:endCxn id="18" idx="2"/>
            </p:cNvCxnSpPr>
            <p:nvPr/>
          </p:nvCxnSpPr>
          <p:spPr bwMode="auto">
            <a:xfrm>
              <a:off x="5747497" y="1686560"/>
              <a:ext cx="1590862" cy="146304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4" name="Straight Connector 53">
              <a:extLst>
                <a:ext uri="{FF2B5EF4-FFF2-40B4-BE49-F238E27FC236}">
                  <a16:creationId xmlns:a16="http://schemas.microsoft.com/office/drawing/2014/main" id="{EC2A7737-A432-BA4F-922E-ABDD5D4433F9}"/>
                </a:ext>
              </a:extLst>
            </p:cNvPr>
            <p:cNvCxnSpPr>
              <a:stCxn id="6" idx="6"/>
              <a:endCxn id="19" idx="2"/>
            </p:cNvCxnSpPr>
            <p:nvPr/>
          </p:nvCxnSpPr>
          <p:spPr bwMode="auto">
            <a:xfrm>
              <a:off x="5747497" y="1686560"/>
              <a:ext cx="1585259" cy="237744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6" name="Straight Connector 55">
              <a:extLst>
                <a:ext uri="{FF2B5EF4-FFF2-40B4-BE49-F238E27FC236}">
                  <a16:creationId xmlns:a16="http://schemas.microsoft.com/office/drawing/2014/main" id="{3C7D1617-C9B1-0045-8769-92F1E5502C0D}"/>
                </a:ext>
              </a:extLst>
            </p:cNvPr>
            <p:cNvCxnSpPr>
              <a:stCxn id="7" idx="6"/>
              <a:endCxn id="20" idx="2"/>
            </p:cNvCxnSpPr>
            <p:nvPr/>
          </p:nvCxnSpPr>
          <p:spPr bwMode="auto">
            <a:xfrm flipV="1">
              <a:off x="5747497" y="1320800"/>
              <a:ext cx="1585259" cy="128016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8" name="Straight Connector 57">
              <a:extLst>
                <a:ext uri="{FF2B5EF4-FFF2-40B4-BE49-F238E27FC236}">
                  <a16:creationId xmlns:a16="http://schemas.microsoft.com/office/drawing/2014/main" id="{3B7A677C-CAFC-5645-A8CB-6EE2AAB33610}"/>
                </a:ext>
              </a:extLst>
            </p:cNvPr>
            <p:cNvCxnSpPr>
              <a:stCxn id="7" idx="6"/>
              <a:endCxn id="16" idx="2"/>
            </p:cNvCxnSpPr>
            <p:nvPr/>
          </p:nvCxnSpPr>
          <p:spPr bwMode="auto">
            <a:xfrm flipV="1">
              <a:off x="5747497" y="2235200"/>
              <a:ext cx="1585259" cy="36576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0" name="Straight Connector 59">
              <a:extLst>
                <a:ext uri="{FF2B5EF4-FFF2-40B4-BE49-F238E27FC236}">
                  <a16:creationId xmlns:a16="http://schemas.microsoft.com/office/drawing/2014/main" id="{217DB9BE-BF91-0743-8CBB-5CF788CA59C7}"/>
                </a:ext>
              </a:extLst>
            </p:cNvPr>
            <p:cNvCxnSpPr>
              <a:stCxn id="7" idx="6"/>
              <a:endCxn id="18" idx="2"/>
            </p:cNvCxnSpPr>
            <p:nvPr/>
          </p:nvCxnSpPr>
          <p:spPr bwMode="auto">
            <a:xfrm>
              <a:off x="5747497" y="2600960"/>
              <a:ext cx="1590862" cy="54864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2" name="Straight Connector 61">
              <a:extLst>
                <a:ext uri="{FF2B5EF4-FFF2-40B4-BE49-F238E27FC236}">
                  <a16:creationId xmlns:a16="http://schemas.microsoft.com/office/drawing/2014/main" id="{93AAF8B2-7068-DD41-8D19-0C24927093BE}"/>
                </a:ext>
              </a:extLst>
            </p:cNvPr>
            <p:cNvCxnSpPr>
              <a:stCxn id="7" idx="6"/>
              <a:endCxn id="19" idx="2"/>
            </p:cNvCxnSpPr>
            <p:nvPr/>
          </p:nvCxnSpPr>
          <p:spPr bwMode="auto">
            <a:xfrm>
              <a:off x="5747497" y="2600960"/>
              <a:ext cx="1585259" cy="146304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4" name="Straight Connector 63">
              <a:extLst>
                <a:ext uri="{FF2B5EF4-FFF2-40B4-BE49-F238E27FC236}">
                  <a16:creationId xmlns:a16="http://schemas.microsoft.com/office/drawing/2014/main" id="{B65393E0-45A7-3343-AFAB-771D6B690923}"/>
                </a:ext>
              </a:extLst>
            </p:cNvPr>
            <p:cNvCxnSpPr>
              <a:stCxn id="8" idx="6"/>
              <a:endCxn id="20" idx="2"/>
            </p:cNvCxnSpPr>
            <p:nvPr/>
          </p:nvCxnSpPr>
          <p:spPr bwMode="auto">
            <a:xfrm flipV="1">
              <a:off x="5750560" y="1320800"/>
              <a:ext cx="1582196" cy="219456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6" name="Straight Connector 65">
              <a:extLst>
                <a:ext uri="{FF2B5EF4-FFF2-40B4-BE49-F238E27FC236}">
                  <a16:creationId xmlns:a16="http://schemas.microsoft.com/office/drawing/2014/main" id="{2B6A17E8-08C8-0A4F-9928-D59EFCE7D6E8}"/>
                </a:ext>
              </a:extLst>
            </p:cNvPr>
            <p:cNvCxnSpPr>
              <a:stCxn id="8" idx="6"/>
              <a:endCxn id="16" idx="2"/>
            </p:cNvCxnSpPr>
            <p:nvPr/>
          </p:nvCxnSpPr>
          <p:spPr bwMode="auto">
            <a:xfrm flipV="1">
              <a:off x="5750560" y="2235200"/>
              <a:ext cx="1582196" cy="128016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8" name="Straight Connector 67">
              <a:extLst>
                <a:ext uri="{FF2B5EF4-FFF2-40B4-BE49-F238E27FC236}">
                  <a16:creationId xmlns:a16="http://schemas.microsoft.com/office/drawing/2014/main" id="{DE2C7DF9-0476-0B4E-8A73-73A5CC6BBAF3}"/>
                </a:ext>
              </a:extLst>
            </p:cNvPr>
            <p:cNvCxnSpPr>
              <a:stCxn id="8" idx="6"/>
              <a:endCxn id="18" idx="2"/>
            </p:cNvCxnSpPr>
            <p:nvPr/>
          </p:nvCxnSpPr>
          <p:spPr bwMode="auto">
            <a:xfrm flipV="1">
              <a:off x="5750560" y="3149600"/>
              <a:ext cx="1587799" cy="36576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0" name="Straight Connector 69">
              <a:extLst>
                <a:ext uri="{FF2B5EF4-FFF2-40B4-BE49-F238E27FC236}">
                  <a16:creationId xmlns:a16="http://schemas.microsoft.com/office/drawing/2014/main" id="{C532F590-9562-1745-9664-FF5F63F8A8EB}"/>
                </a:ext>
              </a:extLst>
            </p:cNvPr>
            <p:cNvCxnSpPr>
              <a:stCxn id="8" idx="6"/>
              <a:endCxn id="19" idx="2"/>
            </p:cNvCxnSpPr>
            <p:nvPr/>
          </p:nvCxnSpPr>
          <p:spPr bwMode="auto">
            <a:xfrm>
              <a:off x="5750560" y="3515360"/>
              <a:ext cx="1582196" cy="54864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72" name="TextBox 71">
            <a:extLst>
              <a:ext uri="{FF2B5EF4-FFF2-40B4-BE49-F238E27FC236}">
                <a16:creationId xmlns:a16="http://schemas.microsoft.com/office/drawing/2014/main" id="{408E2944-B256-B14B-9ECA-AD8F8DC4E6F7}"/>
              </a:ext>
            </a:extLst>
          </p:cNvPr>
          <p:cNvSpPr txBox="1"/>
          <p:nvPr/>
        </p:nvSpPr>
        <p:spPr>
          <a:xfrm>
            <a:off x="2825692" y="1231153"/>
            <a:ext cx="1259960" cy="369332"/>
          </a:xfrm>
          <a:prstGeom prst="rect">
            <a:avLst/>
          </a:prstGeom>
          <a:noFill/>
        </p:spPr>
        <p:txBody>
          <a:bodyPr wrap="none" rtlCol="0">
            <a:spAutoFit/>
          </a:bodyPr>
          <a:lstStyle/>
          <a:p>
            <a:r>
              <a:rPr lang="en-US" b="1" dirty="0"/>
              <a:t>Input Layer</a:t>
            </a:r>
          </a:p>
        </p:txBody>
      </p:sp>
      <p:sp>
        <p:nvSpPr>
          <p:cNvPr id="73" name="TextBox 72">
            <a:extLst>
              <a:ext uri="{FF2B5EF4-FFF2-40B4-BE49-F238E27FC236}">
                <a16:creationId xmlns:a16="http://schemas.microsoft.com/office/drawing/2014/main" id="{BE796E29-FF75-E148-BC2A-C7CC7913CE76}"/>
              </a:ext>
            </a:extLst>
          </p:cNvPr>
          <p:cNvSpPr txBox="1"/>
          <p:nvPr/>
        </p:nvSpPr>
        <p:spPr>
          <a:xfrm>
            <a:off x="5089260" y="1231153"/>
            <a:ext cx="1523302" cy="369332"/>
          </a:xfrm>
          <a:prstGeom prst="rect">
            <a:avLst/>
          </a:prstGeom>
          <a:noFill/>
        </p:spPr>
        <p:txBody>
          <a:bodyPr wrap="none" rtlCol="0">
            <a:spAutoFit/>
          </a:bodyPr>
          <a:lstStyle/>
          <a:p>
            <a:r>
              <a:rPr lang="en-US" b="1" dirty="0"/>
              <a:t>Encoder Layer</a:t>
            </a:r>
          </a:p>
        </p:txBody>
      </p:sp>
      <p:sp>
        <p:nvSpPr>
          <p:cNvPr id="74" name="TextBox 73">
            <a:extLst>
              <a:ext uri="{FF2B5EF4-FFF2-40B4-BE49-F238E27FC236}">
                <a16:creationId xmlns:a16="http://schemas.microsoft.com/office/drawing/2014/main" id="{B40B742A-FE62-C043-8F65-60660BE0B398}"/>
              </a:ext>
            </a:extLst>
          </p:cNvPr>
          <p:cNvSpPr txBox="1"/>
          <p:nvPr/>
        </p:nvSpPr>
        <p:spPr>
          <a:xfrm>
            <a:off x="7475296" y="1227581"/>
            <a:ext cx="1548950" cy="369332"/>
          </a:xfrm>
          <a:prstGeom prst="rect">
            <a:avLst/>
          </a:prstGeom>
          <a:noFill/>
        </p:spPr>
        <p:txBody>
          <a:bodyPr wrap="none" rtlCol="0">
            <a:spAutoFit/>
          </a:bodyPr>
          <a:lstStyle/>
          <a:p>
            <a:r>
              <a:rPr lang="en-US" b="1" dirty="0"/>
              <a:t>Decoder Layer</a:t>
            </a:r>
          </a:p>
        </p:txBody>
      </p:sp>
      <p:grpSp>
        <p:nvGrpSpPr>
          <p:cNvPr id="96" name="Group 95">
            <a:extLst>
              <a:ext uri="{FF2B5EF4-FFF2-40B4-BE49-F238E27FC236}">
                <a16:creationId xmlns:a16="http://schemas.microsoft.com/office/drawing/2014/main" id="{5AF38EA5-A024-F740-8ACD-41D34286387D}"/>
              </a:ext>
            </a:extLst>
          </p:cNvPr>
          <p:cNvGrpSpPr/>
          <p:nvPr/>
        </p:nvGrpSpPr>
        <p:grpSpPr>
          <a:xfrm>
            <a:off x="6612562" y="4436371"/>
            <a:ext cx="763351" cy="1097151"/>
            <a:chOff x="7884228" y="5351567"/>
            <a:chExt cx="763351" cy="1097151"/>
          </a:xfrm>
        </p:grpSpPr>
        <p:sp>
          <p:nvSpPr>
            <p:cNvPr id="88" name="Rectangle 87">
              <a:extLst>
                <a:ext uri="{FF2B5EF4-FFF2-40B4-BE49-F238E27FC236}">
                  <a16:creationId xmlns:a16="http://schemas.microsoft.com/office/drawing/2014/main" id="{AE55D76C-67C5-9948-8AB4-3B3FA3B9DE9A}"/>
                </a:ext>
              </a:extLst>
            </p:cNvPr>
            <p:cNvSpPr/>
            <p:nvPr/>
          </p:nvSpPr>
          <p:spPr bwMode="auto">
            <a:xfrm>
              <a:off x="7901494" y="5351567"/>
              <a:ext cx="730243" cy="730243"/>
            </a:xfrm>
            <a:prstGeom prst="rect">
              <a:avLst/>
            </a:prstGeom>
            <a:noFill/>
            <a:ln w="3175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pPr>
              <a:endParaRPr kumimoji="0" 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89" name="Rectangle 88">
              <a:extLst>
                <a:ext uri="{FF2B5EF4-FFF2-40B4-BE49-F238E27FC236}">
                  <a16:creationId xmlns:a16="http://schemas.microsoft.com/office/drawing/2014/main" id="{A2C9CFEF-79C1-5840-8E70-B827D4EC5554}"/>
                </a:ext>
              </a:extLst>
            </p:cNvPr>
            <p:cNvSpPr/>
            <p:nvPr/>
          </p:nvSpPr>
          <p:spPr bwMode="auto">
            <a:xfrm>
              <a:off x="7904733" y="5351567"/>
              <a:ext cx="364410" cy="730244"/>
            </a:xfrm>
            <a:prstGeom prst="rect">
              <a:avLst/>
            </a:prstGeom>
            <a:noFill/>
            <a:ln w="3175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pPr>
              <a:endParaRPr kumimoji="0" 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90" name="TextBox 89">
              <a:extLst>
                <a:ext uri="{FF2B5EF4-FFF2-40B4-BE49-F238E27FC236}">
                  <a16:creationId xmlns:a16="http://schemas.microsoft.com/office/drawing/2014/main" id="{3C91402F-8891-3545-9D5D-88DD8D2150FF}"/>
                </a:ext>
              </a:extLst>
            </p:cNvPr>
            <p:cNvSpPr txBox="1"/>
            <p:nvPr/>
          </p:nvSpPr>
          <p:spPr>
            <a:xfrm>
              <a:off x="7884228" y="6079386"/>
              <a:ext cx="763351" cy="369332"/>
            </a:xfrm>
            <a:prstGeom prst="rect">
              <a:avLst/>
            </a:prstGeom>
            <a:noFill/>
          </p:spPr>
          <p:txBody>
            <a:bodyPr wrap="none" rtlCol="0">
              <a:spAutoFit/>
            </a:bodyPr>
            <a:lstStyle/>
            <a:p>
              <a:r>
                <a:rPr lang="en-US" dirty="0"/>
                <a:t>Linear</a:t>
              </a:r>
            </a:p>
          </p:txBody>
        </p:sp>
        <p:sp>
          <p:nvSpPr>
            <p:cNvPr id="91" name="Rectangle 90">
              <a:extLst>
                <a:ext uri="{FF2B5EF4-FFF2-40B4-BE49-F238E27FC236}">
                  <a16:creationId xmlns:a16="http://schemas.microsoft.com/office/drawing/2014/main" id="{63384652-DED6-1A42-A665-05EBDBFF90D9}"/>
                </a:ext>
              </a:extLst>
            </p:cNvPr>
            <p:cNvSpPr/>
            <p:nvPr/>
          </p:nvSpPr>
          <p:spPr bwMode="auto">
            <a:xfrm>
              <a:off x="7900144" y="5351567"/>
              <a:ext cx="731520" cy="365760"/>
            </a:xfrm>
            <a:prstGeom prst="rect">
              <a:avLst/>
            </a:prstGeom>
            <a:noFill/>
            <a:ln w="3175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pPr>
              <a:endParaRPr kumimoji="0" 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cxnSp>
          <p:nvCxnSpPr>
            <p:cNvPr id="94" name="Straight Connector 93">
              <a:extLst>
                <a:ext uri="{FF2B5EF4-FFF2-40B4-BE49-F238E27FC236}">
                  <a16:creationId xmlns:a16="http://schemas.microsoft.com/office/drawing/2014/main" id="{B7338336-1FDC-794D-A0EB-14BFE4CB43E5}"/>
                </a:ext>
              </a:extLst>
            </p:cNvPr>
            <p:cNvCxnSpPr/>
            <p:nvPr/>
          </p:nvCxnSpPr>
          <p:spPr bwMode="auto">
            <a:xfrm flipH="1">
              <a:off x="7900144" y="5351567"/>
              <a:ext cx="731520" cy="730243"/>
            </a:xfrm>
            <a:prstGeom prst="line">
              <a:avLst/>
            </a:prstGeom>
            <a:solidFill>
              <a:schemeClr val="accent1"/>
            </a:solidFill>
            <a:ln w="47625" cap="flat" cmpd="sng" algn="ctr">
              <a:solidFill>
                <a:srgbClr val="00B05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95" name="Group 94">
            <a:extLst>
              <a:ext uri="{FF2B5EF4-FFF2-40B4-BE49-F238E27FC236}">
                <a16:creationId xmlns:a16="http://schemas.microsoft.com/office/drawing/2014/main" id="{83F4608B-8B08-4B40-8851-605113B6FB58}"/>
              </a:ext>
            </a:extLst>
          </p:cNvPr>
          <p:cNvGrpSpPr/>
          <p:nvPr/>
        </p:nvGrpSpPr>
        <p:grpSpPr>
          <a:xfrm>
            <a:off x="4309549" y="4436371"/>
            <a:ext cx="731593" cy="1155526"/>
            <a:chOff x="5467355" y="5262523"/>
            <a:chExt cx="731593" cy="1155526"/>
          </a:xfrm>
        </p:grpSpPr>
        <p:sp>
          <p:nvSpPr>
            <p:cNvPr id="75" name="Rectangle 74">
              <a:extLst>
                <a:ext uri="{FF2B5EF4-FFF2-40B4-BE49-F238E27FC236}">
                  <a16:creationId xmlns:a16="http://schemas.microsoft.com/office/drawing/2014/main" id="{118318E9-3518-7F43-B926-9838B20F2E29}"/>
                </a:ext>
              </a:extLst>
            </p:cNvPr>
            <p:cNvSpPr/>
            <p:nvPr/>
          </p:nvSpPr>
          <p:spPr bwMode="auto">
            <a:xfrm>
              <a:off x="5468705" y="5262523"/>
              <a:ext cx="730243" cy="730243"/>
            </a:xfrm>
            <a:prstGeom prst="rect">
              <a:avLst/>
            </a:prstGeom>
            <a:noFill/>
            <a:ln w="3175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pPr>
              <a:endParaRPr kumimoji="0" 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77" name="Rectangle 76">
              <a:extLst>
                <a:ext uri="{FF2B5EF4-FFF2-40B4-BE49-F238E27FC236}">
                  <a16:creationId xmlns:a16="http://schemas.microsoft.com/office/drawing/2014/main" id="{8F325CFC-DD3E-1E4F-AD91-A8922A8A2EE3}"/>
                </a:ext>
              </a:extLst>
            </p:cNvPr>
            <p:cNvSpPr/>
            <p:nvPr/>
          </p:nvSpPr>
          <p:spPr bwMode="auto">
            <a:xfrm>
              <a:off x="5471944" y="5262523"/>
              <a:ext cx="364410" cy="730244"/>
            </a:xfrm>
            <a:prstGeom prst="rect">
              <a:avLst/>
            </a:prstGeom>
            <a:noFill/>
            <a:ln w="3175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pPr>
              <a:endParaRPr kumimoji="0" 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78" name="TextBox 77">
              <a:extLst>
                <a:ext uri="{FF2B5EF4-FFF2-40B4-BE49-F238E27FC236}">
                  <a16:creationId xmlns:a16="http://schemas.microsoft.com/office/drawing/2014/main" id="{D1CC8CBF-EAD4-8F4F-9ED6-7BAA80A4219A}"/>
                </a:ext>
              </a:extLst>
            </p:cNvPr>
            <p:cNvSpPr txBox="1"/>
            <p:nvPr/>
          </p:nvSpPr>
          <p:spPr>
            <a:xfrm>
              <a:off x="5516554" y="6048717"/>
              <a:ext cx="633122" cy="369332"/>
            </a:xfrm>
            <a:prstGeom prst="rect">
              <a:avLst/>
            </a:prstGeom>
            <a:noFill/>
          </p:spPr>
          <p:txBody>
            <a:bodyPr wrap="none" rtlCol="0">
              <a:spAutoFit/>
            </a:bodyPr>
            <a:lstStyle/>
            <a:p>
              <a:r>
                <a:rPr lang="en-US" dirty="0"/>
                <a:t>Tanh</a:t>
              </a:r>
            </a:p>
          </p:txBody>
        </p:sp>
        <p:sp>
          <p:nvSpPr>
            <p:cNvPr id="85" name="Rectangle 84">
              <a:extLst>
                <a:ext uri="{FF2B5EF4-FFF2-40B4-BE49-F238E27FC236}">
                  <a16:creationId xmlns:a16="http://schemas.microsoft.com/office/drawing/2014/main" id="{29B540BE-44C2-DE49-80E7-8350A527FB3F}"/>
                </a:ext>
              </a:extLst>
            </p:cNvPr>
            <p:cNvSpPr/>
            <p:nvPr/>
          </p:nvSpPr>
          <p:spPr bwMode="auto">
            <a:xfrm>
              <a:off x="5467355" y="5262523"/>
              <a:ext cx="731520" cy="365760"/>
            </a:xfrm>
            <a:prstGeom prst="rect">
              <a:avLst/>
            </a:prstGeom>
            <a:noFill/>
            <a:ln w="3175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pPr>
              <a:endParaRPr kumimoji="0" 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cxnSp>
          <p:nvCxnSpPr>
            <p:cNvPr id="87" name="Curved Connector 86">
              <a:extLst>
                <a:ext uri="{FF2B5EF4-FFF2-40B4-BE49-F238E27FC236}">
                  <a16:creationId xmlns:a16="http://schemas.microsoft.com/office/drawing/2014/main" id="{CBD5B79D-71B4-764F-A0F6-CFA06AB7AE5C}"/>
                </a:ext>
              </a:extLst>
            </p:cNvPr>
            <p:cNvCxnSpPr/>
            <p:nvPr/>
          </p:nvCxnSpPr>
          <p:spPr bwMode="auto">
            <a:xfrm rot="10800000" flipV="1">
              <a:off x="5467355" y="5262523"/>
              <a:ext cx="731520" cy="654114"/>
            </a:xfrm>
            <a:prstGeom prst="curvedConnector3">
              <a:avLst/>
            </a:prstGeom>
            <a:solidFill>
              <a:schemeClr val="accent1"/>
            </a:solidFill>
            <a:ln w="50800" cap="flat" cmpd="sng" algn="ctr">
              <a:solidFill>
                <a:srgbClr val="00B05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Tree>
    <p:extLst>
      <p:ext uri="{BB962C8B-B14F-4D97-AF65-F5344CB8AC3E}">
        <p14:creationId xmlns:p14="http://schemas.microsoft.com/office/powerpoint/2010/main" val="12713833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图片 23"/>
          <p:cNvPicPr>
            <a:picLocks noChangeAspect="1" noChangeArrowheads="1"/>
          </p:cNvPicPr>
          <p:nvPr/>
        </p:nvPicPr>
        <p:blipFill>
          <a:blip r:embed="rId2">
            <a:extLst>
              <a:ext uri="{28A0092B-C50C-407E-A947-70E740481C1C}">
                <a14:useLocalDpi xmlns:a14="http://schemas.microsoft.com/office/drawing/2010/main" val="0"/>
              </a:ext>
            </a:extLst>
          </a:blip>
          <a:srcRect r="548"/>
          <a:stretch>
            <a:fillRect/>
          </a:stretch>
        </p:blipFill>
        <p:spPr bwMode="auto">
          <a:xfrm>
            <a:off x="-68263" y="-3175"/>
            <a:ext cx="12260263" cy="686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699" name="矩形 20"/>
          <p:cNvSpPr>
            <a:spLocks noChangeArrowheads="1"/>
          </p:cNvSpPr>
          <p:nvPr/>
        </p:nvSpPr>
        <p:spPr bwMode="auto">
          <a:xfrm>
            <a:off x="-68263" y="1798638"/>
            <a:ext cx="12260263" cy="3659187"/>
          </a:xfrm>
          <a:prstGeom prst="rect">
            <a:avLst/>
          </a:prstGeom>
          <a:solidFill>
            <a:srgbClr val="BF2121">
              <a:alpha val="46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29700" name="空心弧 1"/>
          <p:cNvSpPr>
            <a:spLocks/>
          </p:cNvSpPr>
          <p:nvPr/>
        </p:nvSpPr>
        <p:spPr bwMode="auto">
          <a:xfrm rot="4300279">
            <a:off x="1388269" y="2037557"/>
            <a:ext cx="1800225" cy="1798637"/>
          </a:xfrm>
          <a:custGeom>
            <a:avLst/>
            <a:gdLst>
              <a:gd name="T0" fmla="*/ 1132937 w 1800000"/>
              <a:gd name="T1" fmla="*/ 30667 h 1800000"/>
              <a:gd name="T2" fmla="*/ 1773697 w 1800000"/>
              <a:gd name="T3" fmla="*/ 1115993 h 1800000"/>
              <a:gd name="T4" fmla="*/ 701034 w 1800000"/>
              <a:gd name="T5" fmla="*/ 1777732 h 1800000"/>
              <a:gd name="T6" fmla="*/ 18566 w 1800000"/>
              <a:gd name="T7" fmla="*/ 718136 h 1800000"/>
              <a:gd name="T8" fmla="*/ 276897 w 1800000"/>
              <a:gd name="T9" fmla="*/ 771437 h 1800000"/>
              <a:gd name="T10" fmla="*/ 759347 w 1800000"/>
              <a:gd name="T11" fmla="*/ 1520486 h 1800000"/>
              <a:gd name="T12" fmla="*/ 1517634 w 1800000"/>
              <a:gd name="T13" fmla="*/ 1052689 h 1800000"/>
              <a:gd name="T14" fmla="*/ 1064668 w 1800000"/>
              <a:gd name="T15" fmla="*/ 285451 h 1800000"/>
              <a:gd name="T16" fmla="*/ 1132937 w 1800000"/>
              <a:gd name="T17" fmla="*/ 30667 h 1800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00000" h="1800000">
                <a:moveTo>
                  <a:pt x="1132937" y="30667"/>
                </a:moveTo>
                <a:cubicBezTo>
                  <a:pt x="1606469" y="157550"/>
                  <a:pt x="1891350" y="640083"/>
                  <a:pt x="1773697" y="1115993"/>
                </a:cubicBezTo>
                <a:cubicBezTo>
                  <a:pt x="1656044" y="1591902"/>
                  <a:pt x="1179140" y="1886110"/>
                  <a:pt x="701034" y="1777732"/>
                </a:cubicBezTo>
                <a:cubicBezTo>
                  <a:pt x="222927" y="1669354"/>
                  <a:pt x="-80497" y="1198260"/>
                  <a:pt x="18566" y="718136"/>
                </a:cubicBezTo>
                <a:lnTo>
                  <a:pt x="276897" y="771437"/>
                </a:lnTo>
                <a:cubicBezTo>
                  <a:pt x="206868" y="1110846"/>
                  <a:pt x="421364" y="1443872"/>
                  <a:pt x="759347" y="1520486"/>
                </a:cubicBezTo>
                <a:cubicBezTo>
                  <a:pt x="1097330" y="1597101"/>
                  <a:pt x="1434463" y="1389119"/>
                  <a:pt x="1517634" y="1052689"/>
                </a:cubicBezTo>
                <a:cubicBezTo>
                  <a:pt x="1600805" y="716259"/>
                  <a:pt x="1399417" y="375146"/>
                  <a:pt x="1064668" y="285451"/>
                </a:cubicBezTo>
                <a:lnTo>
                  <a:pt x="1132937" y="3066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9701" name="椭圆 2"/>
          <p:cNvSpPr>
            <a:spLocks noChangeArrowheads="1"/>
          </p:cNvSpPr>
          <p:nvPr/>
        </p:nvSpPr>
        <p:spPr bwMode="auto">
          <a:xfrm rot="4300279">
            <a:off x="1582738" y="2230438"/>
            <a:ext cx="1411287" cy="1411287"/>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29702" name="KSO_Shape"/>
          <p:cNvSpPr>
            <a:spLocks/>
          </p:cNvSpPr>
          <p:nvPr/>
        </p:nvSpPr>
        <p:spPr bwMode="auto">
          <a:xfrm flipH="1">
            <a:off x="1909763" y="2628900"/>
            <a:ext cx="808037" cy="673100"/>
          </a:xfrm>
          <a:custGeom>
            <a:avLst/>
            <a:gdLst>
              <a:gd name="T0" fmla="*/ 28 w 282"/>
              <a:gd name="T1" fmla="*/ 131 h 235"/>
              <a:gd name="T2" fmla="*/ 28 w 282"/>
              <a:gd name="T3" fmla="*/ 53 h 235"/>
              <a:gd name="T4" fmla="*/ 46 w 282"/>
              <a:gd name="T5" fmla="*/ 36 h 235"/>
              <a:gd name="T6" fmla="*/ 62 w 282"/>
              <a:gd name="T7" fmla="*/ 36 h 235"/>
              <a:gd name="T8" fmla="*/ 62 w 282"/>
              <a:gd name="T9" fmla="*/ 148 h 235"/>
              <a:gd name="T10" fmla="*/ 46 w 282"/>
              <a:gd name="T11" fmla="*/ 148 h 235"/>
              <a:gd name="T12" fmla="*/ 28 w 282"/>
              <a:gd name="T13" fmla="*/ 131 h 235"/>
              <a:gd name="T14" fmla="*/ 214 w 282"/>
              <a:gd name="T15" fmla="*/ 131 h 235"/>
              <a:gd name="T16" fmla="*/ 214 w 282"/>
              <a:gd name="T17" fmla="*/ 53 h 235"/>
              <a:gd name="T18" fmla="*/ 197 w 282"/>
              <a:gd name="T19" fmla="*/ 36 h 235"/>
              <a:gd name="T20" fmla="*/ 180 w 282"/>
              <a:gd name="T21" fmla="*/ 36 h 235"/>
              <a:gd name="T22" fmla="*/ 180 w 282"/>
              <a:gd name="T23" fmla="*/ 148 h 235"/>
              <a:gd name="T24" fmla="*/ 197 w 282"/>
              <a:gd name="T25" fmla="*/ 148 h 235"/>
              <a:gd name="T26" fmla="*/ 214 w 282"/>
              <a:gd name="T27" fmla="*/ 131 h 235"/>
              <a:gd name="T28" fmla="*/ 154 w 282"/>
              <a:gd name="T29" fmla="*/ 36 h 235"/>
              <a:gd name="T30" fmla="*/ 131 w 282"/>
              <a:gd name="T31" fmla="*/ 13 h 235"/>
              <a:gd name="T32" fmla="*/ 112 w 282"/>
              <a:gd name="T33" fmla="*/ 13 h 235"/>
              <a:gd name="T34" fmla="*/ 89 w 282"/>
              <a:gd name="T35" fmla="*/ 36 h 235"/>
              <a:gd name="T36" fmla="*/ 77 w 282"/>
              <a:gd name="T37" fmla="*/ 36 h 235"/>
              <a:gd name="T38" fmla="*/ 77 w 282"/>
              <a:gd name="T39" fmla="*/ 148 h 235"/>
              <a:gd name="T40" fmla="*/ 166 w 282"/>
              <a:gd name="T41" fmla="*/ 148 h 235"/>
              <a:gd name="T42" fmla="*/ 166 w 282"/>
              <a:gd name="T43" fmla="*/ 36 h 235"/>
              <a:gd name="T44" fmla="*/ 154 w 282"/>
              <a:gd name="T45" fmla="*/ 36 h 235"/>
              <a:gd name="T46" fmla="*/ 101 w 282"/>
              <a:gd name="T47" fmla="*/ 36 h 235"/>
              <a:gd name="T48" fmla="*/ 112 w 282"/>
              <a:gd name="T49" fmla="*/ 23 h 235"/>
              <a:gd name="T50" fmla="*/ 131 w 282"/>
              <a:gd name="T51" fmla="*/ 23 h 235"/>
              <a:gd name="T52" fmla="*/ 142 w 282"/>
              <a:gd name="T53" fmla="*/ 36 h 235"/>
              <a:gd name="T54" fmla="*/ 101 w 282"/>
              <a:gd name="T55" fmla="*/ 36 h 235"/>
              <a:gd name="T56" fmla="*/ 42 w 282"/>
              <a:gd name="T57" fmla="*/ 187 h 235"/>
              <a:gd name="T58" fmla="*/ 17 w 282"/>
              <a:gd name="T59" fmla="*/ 211 h 235"/>
              <a:gd name="T60" fmla="*/ 42 w 282"/>
              <a:gd name="T61" fmla="*/ 235 h 235"/>
              <a:gd name="T62" fmla="*/ 66 w 282"/>
              <a:gd name="T63" fmla="*/ 211 h 235"/>
              <a:gd name="T64" fmla="*/ 42 w 282"/>
              <a:gd name="T65" fmla="*/ 187 h 235"/>
              <a:gd name="T66" fmla="*/ 42 w 282"/>
              <a:gd name="T67" fmla="*/ 224 h 235"/>
              <a:gd name="T68" fmla="*/ 29 w 282"/>
              <a:gd name="T69" fmla="*/ 211 h 235"/>
              <a:gd name="T70" fmla="*/ 42 w 282"/>
              <a:gd name="T71" fmla="*/ 198 h 235"/>
              <a:gd name="T72" fmla="*/ 54 w 282"/>
              <a:gd name="T73" fmla="*/ 211 h 235"/>
              <a:gd name="T74" fmla="*/ 42 w 282"/>
              <a:gd name="T75" fmla="*/ 224 h 235"/>
              <a:gd name="T76" fmla="*/ 202 w 282"/>
              <a:gd name="T77" fmla="*/ 187 h 235"/>
              <a:gd name="T78" fmla="*/ 177 w 282"/>
              <a:gd name="T79" fmla="*/ 211 h 235"/>
              <a:gd name="T80" fmla="*/ 202 w 282"/>
              <a:gd name="T81" fmla="*/ 235 h 235"/>
              <a:gd name="T82" fmla="*/ 226 w 282"/>
              <a:gd name="T83" fmla="*/ 211 h 235"/>
              <a:gd name="T84" fmla="*/ 202 w 282"/>
              <a:gd name="T85" fmla="*/ 187 h 235"/>
              <a:gd name="T86" fmla="*/ 202 w 282"/>
              <a:gd name="T87" fmla="*/ 224 h 235"/>
              <a:gd name="T88" fmla="*/ 189 w 282"/>
              <a:gd name="T89" fmla="*/ 211 h 235"/>
              <a:gd name="T90" fmla="*/ 202 w 282"/>
              <a:gd name="T91" fmla="*/ 198 h 235"/>
              <a:gd name="T92" fmla="*/ 214 w 282"/>
              <a:gd name="T93" fmla="*/ 211 h 235"/>
              <a:gd name="T94" fmla="*/ 202 w 282"/>
              <a:gd name="T95" fmla="*/ 224 h 235"/>
              <a:gd name="T96" fmla="*/ 275 w 282"/>
              <a:gd name="T97" fmla="*/ 20 h 235"/>
              <a:gd name="T98" fmla="*/ 246 w 282"/>
              <a:gd name="T99" fmla="*/ 36 h 235"/>
              <a:gd name="T100" fmla="*/ 246 w 282"/>
              <a:gd name="T101" fmla="*/ 179 h 235"/>
              <a:gd name="T102" fmla="*/ 0 w 282"/>
              <a:gd name="T103" fmla="*/ 179 h 235"/>
              <a:gd name="T104" fmla="*/ 0 w 282"/>
              <a:gd name="T105" fmla="*/ 140 h 235"/>
              <a:gd name="T106" fmla="*/ 19 w 282"/>
              <a:gd name="T107" fmla="*/ 140 h 235"/>
              <a:gd name="T108" fmla="*/ 19 w 282"/>
              <a:gd name="T109" fmla="*/ 160 h 235"/>
              <a:gd name="T110" fmla="*/ 226 w 282"/>
              <a:gd name="T111" fmla="*/ 160 h 235"/>
              <a:gd name="T112" fmla="*/ 226 w 282"/>
              <a:gd name="T113" fmla="*/ 31 h 235"/>
              <a:gd name="T114" fmla="*/ 226 w 282"/>
              <a:gd name="T115" fmla="*/ 29 h 235"/>
              <a:gd name="T116" fmla="*/ 231 w 282"/>
              <a:gd name="T117" fmla="*/ 22 h 235"/>
              <a:gd name="T118" fmla="*/ 266 w 282"/>
              <a:gd name="T119" fmla="*/ 3 h 235"/>
              <a:gd name="T120" fmla="*/ 279 w 282"/>
              <a:gd name="T121" fmla="*/ 7 h 235"/>
              <a:gd name="T122" fmla="*/ 275 w 282"/>
              <a:gd name="T123" fmla="*/ 20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82" h="235">
                <a:moveTo>
                  <a:pt x="28" y="131"/>
                </a:moveTo>
                <a:cubicBezTo>
                  <a:pt x="28" y="53"/>
                  <a:pt x="28" y="53"/>
                  <a:pt x="28" y="53"/>
                </a:cubicBezTo>
                <a:cubicBezTo>
                  <a:pt x="28" y="44"/>
                  <a:pt x="36" y="36"/>
                  <a:pt x="46" y="36"/>
                </a:cubicBezTo>
                <a:cubicBezTo>
                  <a:pt x="62" y="36"/>
                  <a:pt x="62" y="36"/>
                  <a:pt x="62" y="36"/>
                </a:cubicBezTo>
                <a:cubicBezTo>
                  <a:pt x="62" y="148"/>
                  <a:pt x="62" y="148"/>
                  <a:pt x="62" y="148"/>
                </a:cubicBezTo>
                <a:cubicBezTo>
                  <a:pt x="46" y="148"/>
                  <a:pt x="46" y="148"/>
                  <a:pt x="46" y="148"/>
                </a:cubicBezTo>
                <a:cubicBezTo>
                  <a:pt x="36" y="148"/>
                  <a:pt x="28" y="140"/>
                  <a:pt x="28" y="131"/>
                </a:cubicBezTo>
                <a:close/>
                <a:moveTo>
                  <a:pt x="214" y="131"/>
                </a:moveTo>
                <a:cubicBezTo>
                  <a:pt x="214" y="53"/>
                  <a:pt x="214" y="53"/>
                  <a:pt x="214" y="53"/>
                </a:cubicBezTo>
                <a:cubicBezTo>
                  <a:pt x="214" y="44"/>
                  <a:pt x="207" y="36"/>
                  <a:pt x="197" y="36"/>
                </a:cubicBezTo>
                <a:cubicBezTo>
                  <a:pt x="180" y="36"/>
                  <a:pt x="180" y="36"/>
                  <a:pt x="180" y="36"/>
                </a:cubicBezTo>
                <a:cubicBezTo>
                  <a:pt x="180" y="148"/>
                  <a:pt x="180" y="148"/>
                  <a:pt x="180" y="148"/>
                </a:cubicBezTo>
                <a:cubicBezTo>
                  <a:pt x="197" y="148"/>
                  <a:pt x="197" y="148"/>
                  <a:pt x="197" y="148"/>
                </a:cubicBezTo>
                <a:cubicBezTo>
                  <a:pt x="207" y="148"/>
                  <a:pt x="214" y="140"/>
                  <a:pt x="214" y="131"/>
                </a:cubicBezTo>
                <a:close/>
                <a:moveTo>
                  <a:pt x="154" y="36"/>
                </a:moveTo>
                <a:cubicBezTo>
                  <a:pt x="152" y="21"/>
                  <a:pt x="143" y="13"/>
                  <a:pt x="131" y="13"/>
                </a:cubicBezTo>
                <a:cubicBezTo>
                  <a:pt x="112" y="13"/>
                  <a:pt x="112" y="13"/>
                  <a:pt x="112" y="13"/>
                </a:cubicBezTo>
                <a:cubicBezTo>
                  <a:pt x="100" y="13"/>
                  <a:pt x="91" y="21"/>
                  <a:pt x="89" y="36"/>
                </a:cubicBezTo>
                <a:cubicBezTo>
                  <a:pt x="77" y="36"/>
                  <a:pt x="77" y="36"/>
                  <a:pt x="77" y="36"/>
                </a:cubicBezTo>
                <a:cubicBezTo>
                  <a:pt x="77" y="148"/>
                  <a:pt x="77" y="148"/>
                  <a:pt x="77" y="148"/>
                </a:cubicBezTo>
                <a:cubicBezTo>
                  <a:pt x="166" y="148"/>
                  <a:pt x="166" y="148"/>
                  <a:pt x="166" y="148"/>
                </a:cubicBezTo>
                <a:cubicBezTo>
                  <a:pt x="166" y="36"/>
                  <a:pt x="166" y="36"/>
                  <a:pt x="166" y="36"/>
                </a:cubicBezTo>
                <a:lnTo>
                  <a:pt x="154" y="36"/>
                </a:lnTo>
                <a:close/>
                <a:moveTo>
                  <a:pt x="101" y="36"/>
                </a:moveTo>
                <a:cubicBezTo>
                  <a:pt x="102" y="23"/>
                  <a:pt x="110" y="23"/>
                  <a:pt x="112" y="23"/>
                </a:cubicBezTo>
                <a:cubicBezTo>
                  <a:pt x="131" y="23"/>
                  <a:pt x="131" y="23"/>
                  <a:pt x="131" y="23"/>
                </a:cubicBezTo>
                <a:cubicBezTo>
                  <a:pt x="137" y="23"/>
                  <a:pt x="141" y="27"/>
                  <a:pt x="142" y="36"/>
                </a:cubicBezTo>
                <a:lnTo>
                  <a:pt x="101" y="36"/>
                </a:lnTo>
                <a:close/>
                <a:moveTo>
                  <a:pt x="42" y="187"/>
                </a:moveTo>
                <a:cubicBezTo>
                  <a:pt x="28" y="187"/>
                  <a:pt x="17" y="198"/>
                  <a:pt x="17" y="211"/>
                </a:cubicBezTo>
                <a:cubicBezTo>
                  <a:pt x="17" y="224"/>
                  <a:pt x="28" y="235"/>
                  <a:pt x="42" y="235"/>
                </a:cubicBezTo>
                <a:cubicBezTo>
                  <a:pt x="55" y="235"/>
                  <a:pt x="66" y="224"/>
                  <a:pt x="66" y="211"/>
                </a:cubicBezTo>
                <a:cubicBezTo>
                  <a:pt x="66" y="198"/>
                  <a:pt x="55" y="187"/>
                  <a:pt x="42" y="187"/>
                </a:cubicBezTo>
                <a:close/>
                <a:moveTo>
                  <a:pt x="42" y="224"/>
                </a:moveTo>
                <a:cubicBezTo>
                  <a:pt x="34" y="224"/>
                  <a:pt x="29" y="218"/>
                  <a:pt x="29" y="211"/>
                </a:cubicBezTo>
                <a:cubicBezTo>
                  <a:pt x="29" y="204"/>
                  <a:pt x="34" y="198"/>
                  <a:pt x="42" y="198"/>
                </a:cubicBezTo>
                <a:cubicBezTo>
                  <a:pt x="49" y="198"/>
                  <a:pt x="54" y="204"/>
                  <a:pt x="54" y="211"/>
                </a:cubicBezTo>
                <a:cubicBezTo>
                  <a:pt x="54" y="218"/>
                  <a:pt x="49" y="224"/>
                  <a:pt x="42" y="224"/>
                </a:cubicBezTo>
                <a:close/>
                <a:moveTo>
                  <a:pt x="202" y="187"/>
                </a:moveTo>
                <a:cubicBezTo>
                  <a:pt x="188" y="187"/>
                  <a:pt x="177" y="198"/>
                  <a:pt x="177" y="211"/>
                </a:cubicBezTo>
                <a:cubicBezTo>
                  <a:pt x="177" y="224"/>
                  <a:pt x="188" y="235"/>
                  <a:pt x="202" y="235"/>
                </a:cubicBezTo>
                <a:cubicBezTo>
                  <a:pt x="215" y="235"/>
                  <a:pt x="226" y="224"/>
                  <a:pt x="226" y="211"/>
                </a:cubicBezTo>
                <a:cubicBezTo>
                  <a:pt x="226" y="198"/>
                  <a:pt x="215" y="187"/>
                  <a:pt x="202" y="187"/>
                </a:cubicBezTo>
                <a:close/>
                <a:moveTo>
                  <a:pt x="202" y="224"/>
                </a:moveTo>
                <a:cubicBezTo>
                  <a:pt x="194" y="224"/>
                  <a:pt x="189" y="218"/>
                  <a:pt x="189" y="211"/>
                </a:cubicBezTo>
                <a:cubicBezTo>
                  <a:pt x="189" y="204"/>
                  <a:pt x="194" y="198"/>
                  <a:pt x="202" y="198"/>
                </a:cubicBezTo>
                <a:cubicBezTo>
                  <a:pt x="209" y="198"/>
                  <a:pt x="214" y="204"/>
                  <a:pt x="214" y="211"/>
                </a:cubicBezTo>
                <a:cubicBezTo>
                  <a:pt x="214" y="218"/>
                  <a:pt x="209" y="224"/>
                  <a:pt x="202" y="224"/>
                </a:cubicBezTo>
                <a:close/>
                <a:moveTo>
                  <a:pt x="275" y="20"/>
                </a:moveTo>
                <a:cubicBezTo>
                  <a:pt x="246" y="36"/>
                  <a:pt x="246" y="36"/>
                  <a:pt x="246" y="36"/>
                </a:cubicBezTo>
                <a:cubicBezTo>
                  <a:pt x="246" y="179"/>
                  <a:pt x="246" y="179"/>
                  <a:pt x="246" y="179"/>
                </a:cubicBezTo>
                <a:cubicBezTo>
                  <a:pt x="0" y="179"/>
                  <a:pt x="0" y="179"/>
                  <a:pt x="0" y="179"/>
                </a:cubicBezTo>
                <a:cubicBezTo>
                  <a:pt x="0" y="140"/>
                  <a:pt x="0" y="140"/>
                  <a:pt x="0" y="140"/>
                </a:cubicBezTo>
                <a:cubicBezTo>
                  <a:pt x="19" y="140"/>
                  <a:pt x="19" y="140"/>
                  <a:pt x="19" y="140"/>
                </a:cubicBezTo>
                <a:cubicBezTo>
                  <a:pt x="19" y="160"/>
                  <a:pt x="19" y="160"/>
                  <a:pt x="19" y="160"/>
                </a:cubicBezTo>
                <a:cubicBezTo>
                  <a:pt x="226" y="160"/>
                  <a:pt x="226" y="160"/>
                  <a:pt x="226" y="160"/>
                </a:cubicBezTo>
                <a:cubicBezTo>
                  <a:pt x="226" y="31"/>
                  <a:pt x="226" y="31"/>
                  <a:pt x="226" y="31"/>
                </a:cubicBezTo>
                <a:cubicBezTo>
                  <a:pt x="226" y="31"/>
                  <a:pt x="226" y="30"/>
                  <a:pt x="226" y="29"/>
                </a:cubicBezTo>
                <a:cubicBezTo>
                  <a:pt x="227" y="26"/>
                  <a:pt x="228" y="23"/>
                  <a:pt x="231" y="22"/>
                </a:cubicBezTo>
                <a:cubicBezTo>
                  <a:pt x="266" y="3"/>
                  <a:pt x="266" y="3"/>
                  <a:pt x="266" y="3"/>
                </a:cubicBezTo>
                <a:cubicBezTo>
                  <a:pt x="271" y="0"/>
                  <a:pt x="277" y="2"/>
                  <a:pt x="279" y="7"/>
                </a:cubicBezTo>
                <a:cubicBezTo>
                  <a:pt x="282" y="12"/>
                  <a:pt x="280" y="17"/>
                  <a:pt x="275" y="2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9703" name="矩形 4"/>
          <p:cNvSpPr>
            <a:spLocks noChangeArrowheads="1"/>
          </p:cNvSpPr>
          <p:nvPr/>
        </p:nvSpPr>
        <p:spPr bwMode="auto">
          <a:xfrm>
            <a:off x="1265238" y="3959225"/>
            <a:ext cx="20478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a:solidFill>
                  <a:schemeClr val="bg1"/>
                </a:solidFill>
                <a:latin typeface="Arial" panose="020B0604020202020204" pitchFamily="34" charset="0"/>
                <a:ea typeface="微软雅黑" panose="020B0503020204020204" pitchFamily="34" charset="-122"/>
                <a:sym typeface="Arial" panose="020B0604020202020204" pitchFamily="34" charset="0"/>
              </a:rPr>
              <a:t>75%</a:t>
            </a:r>
            <a:endParaRPr lang="zh-CN" altLang="en-US" sz="24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9704" name="空心弧 5"/>
          <p:cNvSpPr>
            <a:spLocks/>
          </p:cNvSpPr>
          <p:nvPr/>
        </p:nvSpPr>
        <p:spPr bwMode="auto">
          <a:xfrm rot="4300279">
            <a:off x="5096669" y="2037557"/>
            <a:ext cx="1800225" cy="1798637"/>
          </a:xfrm>
          <a:custGeom>
            <a:avLst/>
            <a:gdLst>
              <a:gd name="T0" fmla="*/ 1132937 w 1800000"/>
              <a:gd name="T1" fmla="*/ 30667 h 1800000"/>
              <a:gd name="T2" fmla="*/ 1799926 w 1800000"/>
              <a:gd name="T3" fmla="*/ 888450 h 1800000"/>
              <a:gd name="T4" fmla="*/ 1155173 w 1800000"/>
              <a:gd name="T5" fmla="*/ 1763069 h 1800000"/>
              <a:gd name="T6" fmla="*/ 138477 w 1800000"/>
              <a:gd name="T7" fmla="*/ 1379670 h 1800000"/>
              <a:gd name="T8" fmla="*/ 309941 w 1800000"/>
              <a:gd name="T9" fmla="*/ 1271667 h 1800000"/>
              <a:gd name="T10" fmla="*/ 1097718 w 1800000"/>
              <a:gd name="T11" fmla="*/ 1568740 h 1800000"/>
              <a:gd name="T12" fmla="*/ 1597299 w 1800000"/>
              <a:gd name="T13" fmla="*/ 891050 h 1800000"/>
              <a:gd name="T14" fmla="*/ 1080489 w 1800000"/>
              <a:gd name="T15" fmla="*/ 226406 h 1800000"/>
              <a:gd name="T16" fmla="*/ 1132937 w 1800000"/>
              <a:gd name="T17" fmla="*/ 30667 h 1800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00000" h="1800000">
                <a:moveTo>
                  <a:pt x="1132937" y="30667"/>
                </a:moveTo>
                <a:cubicBezTo>
                  <a:pt x="1522259" y="134986"/>
                  <a:pt x="1794753" y="485427"/>
                  <a:pt x="1799926" y="888450"/>
                </a:cubicBezTo>
                <a:cubicBezTo>
                  <a:pt x="1805099" y="1291473"/>
                  <a:pt x="1541689" y="1648793"/>
                  <a:pt x="1155173" y="1763069"/>
                </a:cubicBezTo>
                <a:cubicBezTo>
                  <a:pt x="768657" y="1877346"/>
                  <a:pt x="353292" y="1720710"/>
                  <a:pt x="138477" y="1379670"/>
                </a:cubicBezTo>
                <a:lnTo>
                  <a:pt x="309941" y="1271667"/>
                </a:lnTo>
                <a:cubicBezTo>
                  <a:pt x="476388" y="1535919"/>
                  <a:pt x="798229" y="1657286"/>
                  <a:pt x="1097718" y="1568740"/>
                </a:cubicBezTo>
                <a:cubicBezTo>
                  <a:pt x="1397206" y="1480194"/>
                  <a:pt x="1601307" y="1203328"/>
                  <a:pt x="1597299" y="891050"/>
                </a:cubicBezTo>
                <a:cubicBezTo>
                  <a:pt x="1593291" y="578772"/>
                  <a:pt x="1382152" y="307236"/>
                  <a:pt x="1080489" y="226406"/>
                </a:cubicBezTo>
                <a:lnTo>
                  <a:pt x="1132937" y="3066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9705" name="椭圆 6"/>
          <p:cNvSpPr>
            <a:spLocks noChangeArrowheads="1"/>
          </p:cNvSpPr>
          <p:nvPr/>
        </p:nvSpPr>
        <p:spPr bwMode="auto">
          <a:xfrm rot="4300279">
            <a:off x="5291138" y="2230438"/>
            <a:ext cx="1411287" cy="1411287"/>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29706" name="KSO_Shape"/>
          <p:cNvSpPr>
            <a:spLocks/>
          </p:cNvSpPr>
          <p:nvPr/>
        </p:nvSpPr>
        <p:spPr bwMode="auto">
          <a:xfrm flipH="1">
            <a:off x="5618163" y="2628900"/>
            <a:ext cx="808037" cy="673100"/>
          </a:xfrm>
          <a:custGeom>
            <a:avLst/>
            <a:gdLst>
              <a:gd name="T0" fmla="*/ 28 w 282"/>
              <a:gd name="T1" fmla="*/ 131 h 235"/>
              <a:gd name="T2" fmla="*/ 28 w 282"/>
              <a:gd name="T3" fmla="*/ 53 h 235"/>
              <a:gd name="T4" fmla="*/ 46 w 282"/>
              <a:gd name="T5" fmla="*/ 36 h 235"/>
              <a:gd name="T6" fmla="*/ 62 w 282"/>
              <a:gd name="T7" fmla="*/ 36 h 235"/>
              <a:gd name="T8" fmla="*/ 62 w 282"/>
              <a:gd name="T9" fmla="*/ 148 h 235"/>
              <a:gd name="T10" fmla="*/ 46 w 282"/>
              <a:gd name="T11" fmla="*/ 148 h 235"/>
              <a:gd name="T12" fmla="*/ 28 w 282"/>
              <a:gd name="T13" fmla="*/ 131 h 235"/>
              <a:gd name="T14" fmla="*/ 214 w 282"/>
              <a:gd name="T15" fmla="*/ 131 h 235"/>
              <a:gd name="T16" fmla="*/ 214 w 282"/>
              <a:gd name="T17" fmla="*/ 53 h 235"/>
              <a:gd name="T18" fmla="*/ 197 w 282"/>
              <a:gd name="T19" fmla="*/ 36 h 235"/>
              <a:gd name="T20" fmla="*/ 180 w 282"/>
              <a:gd name="T21" fmla="*/ 36 h 235"/>
              <a:gd name="T22" fmla="*/ 180 w 282"/>
              <a:gd name="T23" fmla="*/ 148 h 235"/>
              <a:gd name="T24" fmla="*/ 197 w 282"/>
              <a:gd name="T25" fmla="*/ 148 h 235"/>
              <a:gd name="T26" fmla="*/ 214 w 282"/>
              <a:gd name="T27" fmla="*/ 131 h 235"/>
              <a:gd name="T28" fmla="*/ 154 w 282"/>
              <a:gd name="T29" fmla="*/ 36 h 235"/>
              <a:gd name="T30" fmla="*/ 131 w 282"/>
              <a:gd name="T31" fmla="*/ 13 h 235"/>
              <a:gd name="T32" fmla="*/ 112 w 282"/>
              <a:gd name="T33" fmla="*/ 13 h 235"/>
              <a:gd name="T34" fmla="*/ 89 w 282"/>
              <a:gd name="T35" fmla="*/ 36 h 235"/>
              <a:gd name="T36" fmla="*/ 77 w 282"/>
              <a:gd name="T37" fmla="*/ 36 h 235"/>
              <a:gd name="T38" fmla="*/ 77 w 282"/>
              <a:gd name="T39" fmla="*/ 148 h 235"/>
              <a:gd name="T40" fmla="*/ 166 w 282"/>
              <a:gd name="T41" fmla="*/ 148 h 235"/>
              <a:gd name="T42" fmla="*/ 166 w 282"/>
              <a:gd name="T43" fmla="*/ 36 h 235"/>
              <a:gd name="T44" fmla="*/ 154 w 282"/>
              <a:gd name="T45" fmla="*/ 36 h 235"/>
              <a:gd name="T46" fmla="*/ 101 w 282"/>
              <a:gd name="T47" fmla="*/ 36 h 235"/>
              <a:gd name="T48" fmla="*/ 112 w 282"/>
              <a:gd name="T49" fmla="*/ 23 h 235"/>
              <a:gd name="T50" fmla="*/ 131 w 282"/>
              <a:gd name="T51" fmla="*/ 23 h 235"/>
              <a:gd name="T52" fmla="*/ 142 w 282"/>
              <a:gd name="T53" fmla="*/ 36 h 235"/>
              <a:gd name="T54" fmla="*/ 101 w 282"/>
              <a:gd name="T55" fmla="*/ 36 h 235"/>
              <a:gd name="T56" fmla="*/ 42 w 282"/>
              <a:gd name="T57" fmla="*/ 187 h 235"/>
              <a:gd name="T58" fmla="*/ 17 w 282"/>
              <a:gd name="T59" fmla="*/ 211 h 235"/>
              <a:gd name="T60" fmla="*/ 42 w 282"/>
              <a:gd name="T61" fmla="*/ 235 h 235"/>
              <a:gd name="T62" fmla="*/ 66 w 282"/>
              <a:gd name="T63" fmla="*/ 211 h 235"/>
              <a:gd name="T64" fmla="*/ 42 w 282"/>
              <a:gd name="T65" fmla="*/ 187 h 235"/>
              <a:gd name="T66" fmla="*/ 42 w 282"/>
              <a:gd name="T67" fmla="*/ 224 h 235"/>
              <a:gd name="T68" fmla="*/ 29 w 282"/>
              <a:gd name="T69" fmla="*/ 211 h 235"/>
              <a:gd name="T70" fmla="*/ 42 w 282"/>
              <a:gd name="T71" fmla="*/ 198 h 235"/>
              <a:gd name="T72" fmla="*/ 54 w 282"/>
              <a:gd name="T73" fmla="*/ 211 h 235"/>
              <a:gd name="T74" fmla="*/ 42 w 282"/>
              <a:gd name="T75" fmla="*/ 224 h 235"/>
              <a:gd name="T76" fmla="*/ 202 w 282"/>
              <a:gd name="T77" fmla="*/ 187 h 235"/>
              <a:gd name="T78" fmla="*/ 177 w 282"/>
              <a:gd name="T79" fmla="*/ 211 h 235"/>
              <a:gd name="T80" fmla="*/ 202 w 282"/>
              <a:gd name="T81" fmla="*/ 235 h 235"/>
              <a:gd name="T82" fmla="*/ 226 w 282"/>
              <a:gd name="T83" fmla="*/ 211 h 235"/>
              <a:gd name="T84" fmla="*/ 202 w 282"/>
              <a:gd name="T85" fmla="*/ 187 h 235"/>
              <a:gd name="T86" fmla="*/ 202 w 282"/>
              <a:gd name="T87" fmla="*/ 224 h 235"/>
              <a:gd name="T88" fmla="*/ 189 w 282"/>
              <a:gd name="T89" fmla="*/ 211 h 235"/>
              <a:gd name="T90" fmla="*/ 202 w 282"/>
              <a:gd name="T91" fmla="*/ 198 h 235"/>
              <a:gd name="T92" fmla="*/ 214 w 282"/>
              <a:gd name="T93" fmla="*/ 211 h 235"/>
              <a:gd name="T94" fmla="*/ 202 w 282"/>
              <a:gd name="T95" fmla="*/ 224 h 235"/>
              <a:gd name="T96" fmla="*/ 275 w 282"/>
              <a:gd name="T97" fmla="*/ 20 h 235"/>
              <a:gd name="T98" fmla="*/ 246 w 282"/>
              <a:gd name="T99" fmla="*/ 36 h 235"/>
              <a:gd name="T100" fmla="*/ 246 w 282"/>
              <a:gd name="T101" fmla="*/ 179 h 235"/>
              <a:gd name="T102" fmla="*/ 0 w 282"/>
              <a:gd name="T103" fmla="*/ 179 h 235"/>
              <a:gd name="T104" fmla="*/ 0 w 282"/>
              <a:gd name="T105" fmla="*/ 140 h 235"/>
              <a:gd name="T106" fmla="*/ 19 w 282"/>
              <a:gd name="T107" fmla="*/ 140 h 235"/>
              <a:gd name="T108" fmla="*/ 19 w 282"/>
              <a:gd name="T109" fmla="*/ 160 h 235"/>
              <a:gd name="T110" fmla="*/ 226 w 282"/>
              <a:gd name="T111" fmla="*/ 160 h 235"/>
              <a:gd name="T112" fmla="*/ 226 w 282"/>
              <a:gd name="T113" fmla="*/ 31 h 235"/>
              <a:gd name="T114" fmla="*/ 226 w 282"/>
              <a:gd name="T115" fmla="*/ 29 h 235"/>
              <a:gd name="T116" fmla="*/ 231 w 282"/>
              <a:gd name="T117" fmla="*/ 22 h 235"/>
              <a:gd name="T118" fmla="*/ 266 w 282"/>
              <a:gd name="T119" fmla="*/ 3 h 235"/>
              <a:gd name="T120" fmla="*/ 279 w 282"/>
              <a:gd name="T121" fmla="*/ 7 h 235"/>
              <a:gd name="T122" fmla="*/ 275 w 282"/>
              <a:gd name="T123" fmla="*/ 20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82" h="235">
                <a:moveTo>
                  <a:pt x="28" y="131"/>
                </a:moveTo>
                <a:cubicBezTo>
                  <a:pt x="28" y="53"/>
                  <a:pt x="28" y="53"/>
                  <a:pt x="28" y="53"/>
                </a:cubicBezTo>
                <a:cubicBezTo>
                  <a:pt x="28" y="44"/>
                  <a:pt x="36" y="36"/>
                  <a:pt x="46" y="36"/>
                </a:cubicBezTo>
                <a:cubicBezTo>
                  <a:pt x="62" y="36"/>
                  <a:pt x="62" y="36"/>
                  <a:pt x="62" y="36"/>
                </a:cubicBezTo>
                <a:cubicBezTo>
                  <a:pt x="62" y="148"/>
                  <a:pt x="62" y="148"/>
                  <a:pt x="62" y="148"/>
                </a:cubicBezTo>
                <a:cubicBezTo>
                  <a:pt x="46" y="148"/>
                  <a:pt x="46" y="148"/>
                  <a:pt x="46" y="148"/>
                </a:cubicBezTo>
                <a:cubicBezTo>
                  <a:pt x="36" y="148"/>
                  <a:pt x="28" y="140"/>
                  <a:pt x="28" y="131"/>
                </a:cubicBezTo>
                <a:close/>
                <a:moveTo>
                  <a:pt x="214" y="131"/>
                </a:moveTo>
                <a:cubicBezTo>
                  <a:pt x="214" y="53"/>
                  <a:pt x="214" y="53"/>
                  <a:pt x="214" y="53"/>
                </a:cubicBezTo>
                <a:cubicBezTo>
                  <a:pt x="214" y="44"/>
                  <a:pt x="207" y="36"/>
                  <a:pt x="197" y="36"/>
                </a:cubicBezTo>
                <a:cubicBezTo>
                  <a:pt x="180" y="36"/>
                  <a:pt x="180" y="36"/>
                  <a:pt x="180" y="36"/>
                </a:cubicBezTo>
                <a:cubicBezTo>
                  <a:pt x="180" y="148"/>
                  <a:pt x="180" y="148"/>
                  <a:pt x="180" y="148"/>
                </a:cubicBezTo>
                <a:cubicBezTo>
                  <a:pt x="197" y="148"/>
                  <a:pt x="197" y="148"/>
                  <a:pt x="197" y="148"/>
                </a:cubicBezTo>
                <a:cubicBezTo>
                  <a:pt x="207" y="148"/>
                  <a:pt x="214" y="140"/>
                  <a:pt x="214" y="131"/>
                </a:cubicBezTo>
                <a:close/>
                <a:moveTo>
                  <a:pt x="154" y="36"/>
                </a:moveTo>
                <a:cubicBezTo>
                  <a:pt x="152" y="21"/>
                  <a:pt x="143" y="13"/>
                  <a:pt x="131" y="13"/>
                </a:cubicBezTo>
                <a:cubicBezTo>
                  <a:pt x="112" y="13"/>
                  <a:pt x="112" y="13"/>
                  <a:pt x="112" y="13"/>
                </a:cubicBezTo>
                <a:cubicBezTo>
                  <a:pt x="100" y="13"/>
                  <a:pt x="91" y="21"/>
                  <a:pt x="89" y="36"/>
                </a:cubicBezTo>
                <a:cubicBezTo>
                  <a:pt x="77" y="36"/>
                  <a:pt x="77" y="36"/>
                  <a:pt x="77" y="36"/>
                </a:cubicBezTo>
                <a:cubicBezTo>
                  <a:pt x="77" y="148"/>
                  <a:pt x="77" y="148"/>
                  <a:pt x="77" y="148"/>
                </a:cubicBezTo>
                <a:cubicBezTo>
                  <a:pt x="166" y="148"/>
                  <a:pt x="166" y="148"/>
                  <a:pt x="166" y="148"/>
                </a:cubicBezTo>
                <a:cubicBezTo>
                  <a:pt x="166" y="36"/>
                  <a:pt x="166" y="36"/>
                  <a:pt x="166" y="36"/>
                </a:cubicBezTo>
                <a:lnTo>
                  <a:pt x="154" y="36"/>
                </a:lnTo>
                <a:close/>
                <a:moveTo>
                  <a:pt x="101" y="36"/>
                </a:moveTo>
                <a:cubicBezTo>
                  <a:pt x="102" y="23"/>
                  <a:pt x="110" y="23"/>
                  <a:pt x="112" y="23"/>
                </a:cubicBezTo>
                <a:cubicBezTo>
                  <a:pt x="131" y="23"/>
                  <a:pt x="131" y="23"/>
                  <a:pt x="131" y="23"/>
                </a:cubicBezTo>
                <a:cubicBezTo>
                  <a:pt x="137" y="23"/>
                  <a:pt x="141" y="27"/>
                  <a:pt x="142" y="36"/>
                </a:cubicBezTo>
                <a:lnTo>
                  <a:pt x="101" y="36"/>
                </a:lnTo>
                <a:close/>
                <a:moveTo>
                  <a:pt x="42" y="187"/>
                </a:moveTo>
                <a:cubicBezTo>
                  <a:pt x="28" y="187"/>
                  <a:pt x="17" y="198"/>
                  <a:pt x="17" y="211"/>
                </a:cubicBezTo>
                <a:cubicBezTo>
                  <a:pt x="17" y="224"/>
                  <a:pt x="28" y="235"/>
                  <a:pt x="42" y="235"/>
                </a:cubicBezTo>
                <a:cubicBezTo>
                  <a:pt x="55" y="235"/>
                  <a:pt x="66" y="224"/>
                  <a:pt x="66" y="211"/>
                </a:cubicBezTo>
                <a:cubicBezTo>
                  <a:pt x="66" y="198"/>
                  <a:pt x="55" y="187"/>
                  <a:pt x="42" y="187"/>
                </a:cubicBezTo>
                <a:close/>
                <a:moveTo>
                  <a:pt x="42" y="224"/>
                </a:moveTo>
                <a:cubicBezTo>
                  <a:pt x="34" y="224"/>
                  <a:pt x="29" y="218"/>
                  <a:pt x="29" y="211"/>
                </a:cubicBezTo>
                <a:cubicBezTo>
                  <a:pt x="29" y="204"/>
                  <a:pt x="34" y="198"/>
                  <a:pt x="42" y="198"/>
                </a:cubicBezTo>
                <a:cubicBezTo>
                  <a:pt x="49" y="198"/>
                  <a:pt x="54" y="204"/>
                  <a:pt x="54" y="211"/>
                </a:cubicBezTo>
                <a:cubicBezTo>
                  <a:pt x="54" y="218"/>
                  <a:pt x="49" y="224"/>
                  <a:pt x="42" y="224"/>
                </a:cubicBezTo>
                <a:close/>
                <a:moveTo>
                  <a:pt x="202" y="187"/>
                </a:moveTo>
                <a:cubicBezTo>
                  <a:pt x="188" y="187"/>
                  <a:pt x="177" y="198"/>
                  <a:pt x="177" y="211"/>
                </a:cubicBezTo>
                <a:cubicBezTo>
                  <a:pt x="177" y="224"/>
                  <a:pt x="188" y="235"/>
                  <a:pt x="202" y="235"/>
                </a:cubicBezTo>
                <a:cubicBezTo>
                  <a:pt x="215" y="235"/>
                  <a:pt x="226" y="224"/>
                  <a:pt x="226" y="211"/>
                </a:cubicBezTo>
                <a:cubicBezTo>
                  <a:pt x="226" y="198"/>
                  <a:pt x="215" y="187"/>
                  <a:pt x="202" y="187"/>
                </a:cubicBezTo>
                <a:close/>
                <a:moveTo>
                  <a:pt x="202" y="224"/>
                </a:moveTo>
                <a:cubicBezTo>
                  <a:pt x="194" y="224"/>
                  <a:pt x="189" y="218"/>
                  <a:pt x="189" y="211"/>
                </a:cubicBezTo>
                <a:cubicBezTo>
                  <a:pt x="189" y="204"/>
                  <a:pt x="194" y="198"/>
                  <a:pt x="202" y="198"/>
                </a:cubicBezTo>
                <a:cubicBezTo>
                  <a:pt x="209" y="198"/>
                  <a:pt x="214" y="204"/>
                  <a:pt x="214" y="211"/>
                </a:cubicBezTo>
                <a:cubicBezTo>
                  <a:pt x="214" y="218"/>
                  <a:pt x="209" y="224"/>
                  <a:pt x="202" y="224"/>
                </a:cubicBezTo>
                <a:close/>
                <a:moveTo>
                  <a:pt x="275" y="20"/>
                </a:moveTo>
                <a:cubicBezTo>
                  <a:pt x="246" y="36"/>
                  <a:pt x="246" y="36"/>
                  <a:pt x="246" y="36"/>
                </a:cubicBezTo>
                <a:cubicBezTo>
                  <a:pt x="246" y="179"/>
                  <a:pt x="246" y="179"/>
                  <a:pt x="246" y="179"/>
                </a:cubicBezTo>
                <a:cubicBezTo>
                  <a:pt x="0" y="179"/>
                  <a:pt x="0" y="179"/>
                  <a:pt x="0" y="179"/>
                </a:cubicBezTo>
                <a:cubicBezTo>
                  <a:pt x="0" y="140"/>
                  <a:pt x="0" y="140"/>
                  <a:pt x="0" y="140"/>
                </a:cubicBezTo>
                <a:cubicBezTo>
                  <a:pt x="19" y="140"/>
                  <a:pt x="19" y="140"/>
                  <a:pt x="19" y="140"/>
                </a:cubicBezTo>
                <a:cubicBezTo>
                  <a:pt x="19" y="160"/>
                  <a:pt x="19" y="160"/>
                  <a:pt x="19" y="160"/>
                </a:cubicBezTo>
                <a:cubicBezTo>
                  <a:pt x="226" y="160"/>
                  <a:pt x="226" y="160"/>
                  <a:pt x="226" y="160"/>
                </a:cubicBezTo>
                <a:cubicBezTo>
                  <a:pt x="226" y="31"/>
                  <a:pt x="226" y="31"/>
                  <a:pt x="226" y="31"/>
                </a:cubicBezTo>
                <a:cubicBezTo>
                  <a:pt x="226" y="31"/>
                  <a:pt x="226" y="30"/>
                  <a:pt x="226" y="29"/>
                </a:cubicBezTo>
                <a:cubicBezTo>
                  <a:pt x="227" y="26"/>
                  <a:pt x="228" y="23"/>
                  <a:pt x="231" y="22"/>
                </a:cubicBezTo>
                <a:cubicBezTo>
                  <a:pt x="266" y="3"/>
                  <a:pt x="266" y="3"/>
                  <a:pt x="266" y="3"/>
                </a:cubicBezTo>
                <a:cubicBezTo>
                  <a:pt x="271" y="0"/>
                  <a:pt x="277" y="2"/>
                  <a:pt x="279" y="7"/>
                </a:cubicBezTo>
                <a:cubicBezTo>
                  <a:pt x="282" y="12"/>
                  <a:pt x="280" y="17"/>
                  <a:pt x="275" y="2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9707" name="矩形 8"/>
          <p:cNvSpPr>
            <a:spLocks noChangeArrowheads="1"/>
          </p:cNvSpPr>
          <p:nvPr/>
        </p:nvSpPr>
        <p:spPr bwMode="auto">
          <a:xfrm>
            <a:off x="4973638" y="3959225"/>
            <a:ext cx="20478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a:solidFill>
                  <a:schemeClr val="bg1"/>
                </a:solidFill>
                <a:latin typeface="Arial" panose="020B0604020202020204" pitchFamily="34" charset="0"/>
                <a:ea typeface="微软雅黑" panose="020B0503020204020204" pitchFamily="34" charset="-122"/>
                <a:sym typeface="Arial" panose="020B0604020202020204" pitchFamily="34" charset="0"/>
              </a:rPr>
              <a:t>60%</a:t>
            </a:r>
            <a:endParaRPr lang="zh-CN" altLang="en-US" sz="24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9708" name="椭圆 9"/>
          <p:cNvSpPr>
            <a:spLocks noChangeArrowheads="1"/>
          </p:cNvSpPr>
          <p:nvPr/>
        </p:nvSpPr>
        <p:spPr bwMode="auto">
          <a:xfrm rot="4300279">
            <a:off x="8999538" y="2230438"/>
            <a:ext cx="1411287" cy="1411287"/>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29709" name="KSO_Shape"/>
          <p:cNvSpPr>
            <a:spLocks/>
          </p:cNvSpPr>
          <p:nvPr/>
        </p:nvSpPr>
        <p:spPr bwMode="auto">
          <a:xfrm flipH="1">
            <a:off x="9326563" y="2628900"/>
            <a:ext cx="808037" cy="673100"/>
          </a:xfrm>
          <a:custGeom>
            <a:avLst/>
            <a:gdLst>
              <a:gd name="T0" fmla="*/ 28 w 282"/>
              <a:gd name="T1" fmla="*/ 131 h 235"/>
              <a:gd name="T2" fmla="*/ 28 w 282"/>
              <a:gd name="T3" fmla="*/ 53 h 235"/>
              <a:gd name="T4" fmla="*/ 46 w 282"/>
              <a:gd name="T5" fmla="*/ 36 h 235"/>
              <a:gd name="T6" fmla="*/ 62 w 282"/>
              <a:gd name="T7" fmla="*/ 36 h 235"/>
              <a:gd name="T8" fmla="*/ 62 w 282"/>
              <a:gd name="T9" fmla="*/ 148 h 235"/>
              <a:gd name="T10" fmla="*/ 46 w 282"/>
              <a:gd name="T11" fmla="*/ 148 h 235"/>
              <a:gd name="T12" fmla="*/ 28 w 282"/>
              <a:gd name="T13" fmla="*/ 131 h 235"/>
              <a:gd name="T14" fmla="*/ 214 w 282"/>
              <a:gd name="T15" fmla="*/ 131 h 235"/>
              <a:gd name="T16" fmla="*/ 214 w 282"/>
              <a:gd name="T17" fmla="*/ 53 h 235"/>
              <a:gd name="T18" fmla="*/ 197 w 282"/>
              <a:gd name="T19" fmla="*/ 36 h 235"/>
              <a:gd name="T20" fmla="*/ 180 w 282"/>
              <a:gd name="T21" fmla="*/ 36 h 235"/>
              <a:gd name="T22" fmla="*/ 180 w 282"/>
              <a:gd name="T23" fmla="*/ 148 h 235"/>
              <a:gd name="T24" fmla="*/ 197 w 282"/>
              <a:gd name="T25" fmla="*/ 148 h 235"/>
              <a:gd name="T26" fmla="*/ 214 w 282"/>
              <a:gd name="T27" fmla="*/ 131 h 235"/>
              <a:gd name="T28" fmla="*/ 154 w 282"/>
              <a:gd name="T29" fmla="*/ 36 h 235"/>
              <a:gd name="T30" fmla="*/ 131 w 282"/>
              <a:gd name="T31" fmla="*/ 13 h 235"/>
              <a:gd name="T32" fmla="*/ 112 w 282"/>
              <a:gd name="T33" fmla="*/ 13 h 235"/>
              <a:gd name="T34" fmla="*/ 89 w 282"/>
              <a:gd name="T35" fmla="*/ 36 h 235"/>
              <a:gd name="T36" fmla="*/ 77 w 282"/>
              <a:gd name="T37" fmla="*/ 36 h 235"/>
              <a:gd name="T38" fmla="*/ 77 w 282"/>
              <a:gd name="T39" fmla="*/ 148 h 235"/>
              <a:gd name="T40" fmla="*/ 166 w 282"/>
              <a:gd name="T41" fmla="*/ 148 h 235"/>
              <a:gd name="T42" fmla="*/ 166 w 282"/>
              <a:gd name="T43" fmla="*/ 36 h 235"/>
              <a:gd name="T44" fmla="*/ 154 w 282"/>
              <a:gd name="T45" fmla="*/ 36 h 235"/>
              <a:gd name="T46" fmla="*/ 101 w 282"/>
              <a:gd name="T47" fmla="*/ 36 h 235"/>
              <a:gd name="T48" fmla="*/ 112 w 282"/>
              <a:gd name="T49" fmla="*/ 23 h 235"/>
              <a:gd name="T50" fmla="*/ 131 w 282"/>
              <a:gd name="T51" fmla="*/ 23 h 235"/>
              <a:gd name="T52" fmla="*/ 142 w 282"/>
              <a:gd name="T53" fmla="*/ 36 h 235"/>
              <a:gd name="T54" fmla="*/ 101 w 282"/>
              <a:gd name="T55" fmla="*/ 36 h 235"/>
              <a:gd name="T56" fmla="*/ 42 w 282"/>
              <a:gd name="T57" fmla="*/ 187 h 235"/>
              <a:gd name="T58" fmla="*/ 17 w 282"/>
              <a:gd name="T59" fmla="*/ 211 h 235"/>
              <a:gd name="T60" fmla="*/ 42 w 282"/>
              <a:gd name="T61" fmla="*/ 235 h 235"/>
              <a:gd name="T62" fmla="*/ 66 w 282"/>
              <a:gd name="T63" fmla="*/ 211 h 235"/>
              <a:gd name="T64" fmla="*/ 42 w 282"/>
              <a:gd name="T65" fmla="*/ 187 h 235"/>
              <a:gd name="T66" fmla="*/ 42 w 282"/>
              <a:gd name="T67" fmla="*/ 224 h 235"/>
              <a:gd name="T68" fmla="*/ 29 w 282"/>
              <a:gd name="T69" fmla="*/ 211 h 235"/>
              <a:gd name="T70" fmla="*/ 42 w 282"/>
              <a:gd name="T71" fmla="*/ 198 h 235"/>
              <a:gd name="T72" fmla="*/ 54 w 282"/>
              <a:gd name="T73" fmla="*/ 211 h 235"/>
              <a:gd name="T74" fmla="*/ 42 w 282"/>
              <a:gd name="T75" fmla="*/ 224 h 235"/>
              <a:gd name="T76" fmla="*/ 202 w 282"/>
              <a:gd name="T77" fmla="*/ 187 h 235"/>
              <a:gd name="T78" fmla="*/ 177 w 282"/>
              <a:gd name="T79" fmla="*/ 211 h 235"/>
              <a:gd name="T80" fmla="*/ 202 w 282"/>
              <a:gd name="T81" fmla="*/ 235 h 235"/>
              <a:gd name="T82" fmla="*/ 226 w 282"/>
              <a:gd name="T83" fmla="*/ 211 h 235"/>
              <a:gd name="T84" fmla="*/ 202 w 282"/>
              <a:gd name="T85" fmla="*/ 187 h 235"/>
              <a:gd name="T86" fmla="*/ 202 w 282"/>
              <a:gd name="T87" fmla="*/ 224 h 235"/>
              <a:gd name="T88" fmla="*/ 189 w 282"/>
              <a:gd name="T89" fmla="*/ 211 h 235"/>
              <a:gd name="T90" fmla="*/ 202 w 282"/>
              <a:gd name="T91" fmla="*/ 198 h 235"/>
              <a:gd name="T92" fmla="*/ 214 w 282"/>
              <a:gd name="T93" fmla="*/ 211 h 235"/>
              <a:gd name="T94" fmla="*/ 202 w 282"/>
              <a:gd name="T95" fmla="*/ 224 h 235"/>
              <a:gd name="T96" fmla="*/ 275 w 282"/>
              <a:gd name="T97" fmla="*/ 20 h 235"/>
              <a:gd name="T98" fmla="*/ 246 w 282"/>
              <a:gd name="T99" fmla="*/ 36 h 235"/>
              <a:gd name="T100" fmla="*/ 246 w 282"/>
              <a:gd name="T101" fmla="*/ 179 h 235"/>
              <a:gd name="T102" fmla="*/ 0 w 282"/>
              <a:gd name="T103" fmla="*/ 179 h 235"/>
              <a:gd name="T104" fmla="*/ 0 w 282"/>
              <a:gd name="T105" fmla="*/ 140 h 235"/>
              <a:gd name="T106" fmla="*/ 19 w 282"/>
              <a:gd name="T107" fmla="*/ 140 h 235"/>
              <a:gd name="T108" fmla="*/ 19 w 282"/>
              <a:gd name="T109" fmla="*/ 160 h 235"/>
              <a:gd name="T110" fmla="*/ 226 w 282"/>
              <a:gd name="T111" fmla="*/ 160 h 235"/>
              <a:gd name="T112" fmla="*/ 226 w 282"/>
              <a:gd name="T113" fmla="*/ 31 h 235"/>
              <a:gd name="T114" fmla="*/ 226 w 282"/>
              <a:gd name="T115" fmla="*/ 29 h 235"/>
              <a:gd name="T116" fmla="*/ 231 w 282"/>
              <a:gd name="T117" fmla="*/ 22 h 235"/>
              <a:gd name="T118" fmla="*/ 266 w 282"/>
              <a:gd name="T119" fmla="*/ 3 h 235"/>
              <a:gd name="T120" fmla="*/ 279 w 282"/>
              <a:gd name="T121" fmla="*/ 7 h 235"/>
              <a:gd name="T122" fmla="*/ 275 w 282"/>
              <a:gd name="T123" fmla="*/ 20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82" h="235">
                <a:moveTo>
                  <a:pt x="28" y="131"/>
                </a:moveTo>
                <a:cubicBezTo>
                  <a:pt x="28" y="53"/>
                  <a:pt x="28" y="53"/>
                  <a:pt x="28" y="53"/>
                </a:cubicBezTo>
                <a:cubicBezTo>
                  <a:pt x="28" y="44"/>
                  <a:pt x="36" y="36"/>
                  <a:pt x="46" y="36"/>
                </a:cubicBezTo>
                <a:cubicBezTo>
                  <a:pt x="62" y="36"/>
                  <a:pt x="62" y="36"/>
                  <a:pt x="62" y="36"/>
                </a:cubicBezTo>
                <a:cubicBezTo>
                  <a:pt x="62" y="148"/>
                  <a:pt x="62" y="148"/>
                  <a:pt x="62" y="148"/>
                </a:cubicBezTo>
                <a:cubicBezTo>
                  <a:pt x="46" y="148"/>
                  <a:pt x="46" y="148"/>
                  <a:pt x="46" y="148"/>
                </a:cubicBezTo>
                <a:cubicBezTo>
                  <a:pt x="36" y="148"/>
                  <a:pt x="28" y="140"/>
                  <a:pt x="28" y="131"/>
                </a:cubicBezTo>
                <a:close/>
                <a:moveTo>
                  <a:pt x="214" y="131"/>
                </a:moveTo>
                <a:cubicBezTo>
                  <a:pt x="214" y="53"/>
                  <a:pt x="214" y="53"/>
                  <a:pt x="214" y="53"/>
                </a:cubicBezTo>
                <a:cubicBezTo>
                  <a:pt x="214" y="44"/>
                  <a:pt x="207" y="36"/>
                  <a:pt x="197" y="36"/>
                </a:cubicBezTo>
                <a:cubicBezTo>
                  <a:pt x="180" y="36"/>
                  <a:pt x="180" y="36"/>
                  <a:pt x="180" y="36"/>
                </a:cubicBezTo>
                <a:cubicBezTo>
                  <a:pt x="180" y="148"/>
                  <a:pt x="180" y="148"/>
                  <a:pt x="180" y="148"/>
                </a:cubicBezTo>
                <a:cubicBezTo>
                  <a:pt x="197" y="148"/>
                  <a:pt x="197" y="148"/>
                  <a:pt x="197" y="148"/>
                </a:cubicBezTo>
                <a:cubicBezTo>
                  <a:pt x="207" y="148"/>
                  <a:pt x="214" y="140"/>
                  <a:pt x="214" y="131"/>
                </a:cubicBezTo>
                <a:close/>
                <a:moveTo>
                  <a:pt x="154" y="36"/>
                </a:moveTo>
                <a:cubicBezTo>
                  <a:pt x="152" y="21"/>
                  <a:pt x="143" y="13"/>
                  <a:pt x="131" y="13"/>
                </a:cubicBezTo>
                <a:cubicBezTo>
                  <a:pt x="112" y="13"/>
                  <a:pt x="112" y="13"/>
                  <a:pt x="112" y="13"/>
                </a:cubicBezTo>
                <a:cubicBezTo>
                  <a:pt x="100" y="13"/>
                  <a:pt x="91" y="21"/>
                  <a:pt x="89" y="36"/>
                </a:cubicBezTo>
                <a:cubicBezTo>
                  <a:pt x="77" y="36"/>
                  <a:pt x="77" y="36"/>
                  <a:pt x="77" y="36"/>
                </a:cubicBezTo>
                <a:cubicBezTo>
                  <a:pt x="77" y="148"/>
                  <a:pt x="77" y="148"/>
                  <a:pt x="77" y="148"/>
                </a:cubicBezTo>
                <a:cubicBezTo>
                  <a:pt x="166" y="148"/>
                  <a:pt x="166" y="148"/>
                  <a:pt x="166" y="148"/>
                </a:cubicBezTo>
                <a:cubicBezTo>
                  <a:pt x="166" y="36"/>
                  <a:pt x="166" y="36"/>
                  <a:pt x="166" y="36"/>
                </a:cubicBezTo>
                <a:lnTo>
                  <a:pt x="154" y="36"/>
                </a:lnTo>
                <a:close/>
                <a:moveTo>
                  <a:pt x="101" y="36"/>
                </a:moveTo>
                <a:cubicBezTo>
                  <a:pt x="102" y="23"/>
                  <a:pt x="110" y="23"/>
                  <a:pt x="112" y="23"/>
                </a:cubicBezTo>
                <a:cubicBezTo>
                  <a:pt x="131" y="23"/>
                  <a:pt x="131" y="23"/>
                  <a:pt x="131" y="23"/>
                </a:cubicBezTo>
                <a:cubicBezTo>
                  <a:pt x="137" y="23"/>
                  <a:pt x="141" y="27"/>
                  <a:pt x="142" y="36"/>
                </a:cubicBezTo>
                <a:lnTo>
                  <a:pt x="101" y="36"/>
                </a:lnTo>
                <a:close/>
                <a:moveTo>
                  <a:pt x="42" y="187"/>
                </a:moveTo>
                <a:cubicBezTo>
                  <a:pt x="28" y="187"/>
                  <a:pt x="17" y="198"/>
                  <a:pt x="17" y="211"/>
                </a:cubicBezTo>
                <a:cubicBezTo>
                  <a:pt x="17" y="224"/>
                  <a:pt x="28" y="235"/>
                  <a:pt x="42" y="235"/>
                </a:cubicBezTo>
                <a:cubicBezTo>
                  <a:pt x="55" y="235"/>
                  <a:pt x="66" y="224"/>
                  <a:pt x="66" y="211"/>
                </a:cubicBezTo>
                <a:cubicBezTo>
                  <a:pt x="66" y="198"/>
                  <a:pt x="55" y="187"/>
                  <a:pt x="42" y="187"/>
                </a:cubicBezTo>
                <a:close/>
                <a:moveTo>
                  <a:pt x="42" y="224"/>
                </a:moveTo>
                <a:cubicBezTo>
                  <a:pt x="34" y="224"/>
                  <a:pt x="29" y="218"/>
                  <a:pt x="29" y="211"/>
                </a:cubicBezTo>
                <a:cubicBezTo>
                  <a:pt x="29" y="204"/>
                  <a:pt x="34" y="198"/>
                  <a:pt x="42" y="198"/>
                </a:cubicBezTo>
                <a:cubicBezTo>
                  <a:pt x="49" y="198"/>
                  <a:pt x="54" y="204"/>
                  <a:pt x="54" y="211"/>
                </a:cubicBezTo>
                <a:cubicBezTo>
                  <a:pt x="54" y="218"/>
                  <a:pt x="49" y="224"/>
                  <a:pt x="42" y="224"/>
                </a:cubicBezTo>
                <a:close/>
                <a:moveTo>
                  <a:pt x="202" y="187"/>
                </a:moveTo>
                <a:cubicBezTo>
                  <a:pt x="188" y="187"/>
                  <a:pt x="177" y="198"/>
                  <a:pt x="177" y="211"/>
                </a:cubicBezTo>
                <a:cubicBezTo>
                  <a:pt x="177" y="224"/>
                  <a:pt x="188" y="235"/>
                  <a:pt x="202" y="235"/>
                </a:cubicBezTo>
                <a:cubicBezTo>
                  <a:pt x="215" y="235"/>
                  <a:pt x="226" y="224"/>
                  <a:pt x="226" y="211"/>
                </a:cubicBezTo>
                <a:cubicBezTo>
                  <a:pt x="226" y="198"/>
                  <a:pt x="215" y="187"/>
                  <a:pt x="202" y="187"/>
                </a:cubicBezTo>
                <a:close/>
                <a:moveTo>
                  <a:pt x="202" y="224"/>
                </a:moveTo>
                <a:cubicBezTo>
                  <a:pt x="194" y="224"/>
                  <a:pt x="189" y="218"/>
                  <a:pt x="189" y="211"/>
                </a:cubicBezTo>
                <a:cubicBezTo>
                  <a:pt x="189" y="204"/>
                  <a:pt x="194" y="198"/>
                  <a:pt x="202" y="198"/>
                </a:cubicBezTo>
                <a:cubicBezTo>
                  <a:pt x="209" y="198"/>
                  <a:pt x="214" y="204"/>
                  <a:pt x="214" y="211"/>
                </a:cubicBezTo>
                <a:cubicBezTo>
                  <a:pt x="214" y="218"/>
                  <a:pt x="209" y="224"/>
                  <a:pt x="202" y="224"/>
                </a:cubicBezTo>
                <a:close/>
                <a:moveTo>
                  <a:pt x="275" y="20"/>
                </a:moveTo>
                <a:cubicBezTo>
                  <a:pt x="246" y="36"/>
                  <a:pt x="246" y="36"/>
                  <a:pt x="246" y="36"/>
                </a:cubicBezTo>
                <a:cubicBezTo>
                  <a:pt x="246" y="179"/>
                  <a:pt x="246" y="179"/>
                  <a:pt x="246" y="179"/>
                </a:cubicBezTo>
                <a:cubicBezTo>
                  <a:pt x="0" y="179"/>
                  <a:pt x="0" y="179"/>
                  <a:pt x="0" y="179"/>
                </a:cubicBezTo>
                <a:cubicBezTo>
                  <a:pt x="0" y="140"/>
                  <a:pt x="0" y="140"/>
                  <a:pt x="0" y="140"/>
                </a:cubicBezTo>
                <a:cubicBezTo>
                  <a:pt x="19" y="140"/>
                  <a:pt x="19" y="140"/>
                  <a:pt x="19" y="140"/>
                </a:cubicBezTo>
                <a:cubicBezTo>
                  <a:pt x="19" y="160"/>
                  <a:pt x="19" y="160"/>
                  <a:pt x="19" y="160"/>
                </a:cubicBezTo>
                <a:cubicBezTo>
                  <a:pt x="226" y="160"/>
                  <a:pt x="226" y="160"/>
                  <a:pt x="226" y="160"/>
                </a:cubicBezTo>
                <a:cubicBezTo>
                  <a:pt x="226" y="31"/>
                  <a:pt x="226" y="31"/>
                  <a:pt x="226" y="31"/>
                </a:cubicBezTo>
                <a:cubicBezTo>
                  <a:pt x="226" y="31"/>
                  <a:pt x="226" y="30"/>
                  <a:pt x="226" y="29"/>
                </a:cubicBezTo>
                <a:cubicBezTo>
                  <a:pt x="227" y="26"/>
                  <a:pt x="228" y="23"/>
                  <a:pt x="231" y="22"/>
                </a:cubicBezTo>
                <a:cubicBezTo>
                  <a:pt x="266" y="3"/>
                  <a:pt x="266" y="3"/>
                  <a:pt x="266" y="3"/>
                </a:cubicBezTo>
                <a:cubicBezTo>
                  <a:pt x="271" y="0"/>
                  <a:pt x="277" y="2"/>
                  <a:pt x="279" y="7"/>
                </a:cubicBezTo>
                <a:cubicBezTo>
                  <a:pt x="282" y="12"/>
                  <a:pt x="280" y="17"/>
                  <a:pt x="275" y="2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9710" name="矩形 11"/>
          <p:cNvSpPr>
            <a:spLocks noChangeArrowheads="1"/>
          </p:cNvSpPr>
          <p:nvPr/>
        </p:nvSpPr>
        <p:spPr bwMode="auto">
          <a:xfrm>
            <a:off x="8682038" y="3959225"/>
            <a:ext cx="20478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a:solidFill>
                  <a:schemeClr val="bg1"/>
                </a:solidFill>
                <a:latin typeface="Arial" panose="020B0604020202020204" pitchFamily="34" charset="0"/>
                <a:ea typeface="微软雅黑" panose="020B0503020204020204" pitchFamily="34" charset="-122"/>
                <a:sym typeface="Arial" panose="020B0604020202020204" pitchFamily="34" charset="0"/>
              </a:rPr>
              <a:t>90%</a:t>
            </a:r>
            <a:endParaRPr lang="zh-CN" altLang="en-US" sz="24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9711" name="TextBox 13"/>
          <p:cNvSpPr txBox="1">
            <a:spLocks noChangeArrowheads="1"/>
          </p:cNvSpPr>
          <p:nvPr/>
        </p:nvSpPr>
        <p:spPr bwMode="auto">
          <a:xfrm>
            <a:off x="974725" y="4551363"/>
            <a:ext cx="2338388"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spcBef>
                <a:spcPct val="20000"/>
              </a:spcBef>
            </a:pPr>
            <a:r>
              <a:rPr lang="zh-CN" altLang="en-US" sz="1600" b="1">
                <a:solidFill>
                  <a:schemeClr val="bg1"/>
                </a:solidFill>
                <a:latin typeface="Arial" panose="020B0604020202020204" pitchFamily="34" charset="0"/>
                <a:ea typeface="微软雅黑" panose="020B0503020204020204" pitchFamily="34" charset="-122"/>
                <a:sym typeface="Arial" panose="020B0604020202020204" pitchFamily="34" charset="0"/>
              </a:rPr>
              <a:t>文化现状</a:t>
            </a:r>
            <a:endParaRPr lang="en-US" altLang="zh-CN" sz="1600" b="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9712" name="TextBox 13"/>
          <p:cNvSpPr txBox="1">
            <a:spLocks noChangeArrowheads="1"/>
          </p:cNvSpPr>
          <p:nvPr/>
        </p:nvSpPr>
        <p:spPr bwMode="auto">
          <a:xfrm>
            <a:off x="977900" y="4837113"/>
            <a:ext cx="233521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spcBef>
                <a:spcPct val="20000"/>
              </a:spcBef>
            </a:pPr>
            <a:r>
              <a:rPr lang="en-US" altLang="zh-CN" sz="1200">
                <a:solidFill>
                  <a:schemeClr val="bg1"/>
                </a:solidFill>
                <a:latin typeface="Arial" panose="020B0604020202020204" pitchFamily="34" charset="0"/>
                <a:ea typeface="微软雅黑" panose="020B0503020204020204" pitchFamily="34" charset="-122"/>
                <a:sym typeface="Arial" panose="020B0604020202020204" pitchFamily="34" charset="0"/>
              </a:rPr>
              <a:t>according to your need to draw the text box size</a:t>
            </a:r>
          </a:p>
        </p:txBody>
      </p:sp>
      <p:sp>
        <p:nvSpPr>
          <p:cNvPr id="29713" name="TextBox 13"/>
          <p:cNvSpPr txBox="1">
            <a:spLocks noChangeArrowheads="1"/>
          </p:cNvSpPr>
          <p:nvPr/>
        </p:nvSpPr>
        <p:spPr bwMode="auto">
          <a:xfrm>
            <a:off x="4749800" y="4551363"/>
            <a:ext cx="2338388"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spcBef>
                <a:spcPct val="20000"/>
              </a:spcBef>
            </a:pPr>
            <a:r>
              <a:rPr lang="zh-CN" altLang="en-US" sz="1600" b="1">
                <a:solidFill>
                  <a:schemeClr val="bg1"/>
                </a:solidFill>
                <a:latin typeface="Arial" panose="020B0604020202020204" pitchFamily="34" charset="0"/>
                <a:ea typeface="微软雅黑" panose="020B0503020204020204" pitchFamily="34" charset="-122"/>
                <a:sym typeface="Arial" panose="020B0604020202020204" pitchFamily="34" charset="0"/>
              </a:rPr>
              <a:t>文化分析</a:t>
            </a:r>
            <a:endParaRPr lang="en-US" altLang="zh-CN" sz="1600" b="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9714" name="TextBox 13"/>
          <p:cNvSpPr txBox="1">
            <a:spLocks noChangeArrowheads="1"/>
          </p:cNvSpPr>
          <p:nvPr/>
        </p:nvSpPr>
        <p:spPr bwMode="auto">
          <a:xfrm>
            <a:off x="4754563" y="4837113"/>
            <a:ext cx="23336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spcBef>
                <a:spcPct val="20000"/>
              </a:spcBef>
            </a:pPr>
            <a:r>
              <a:rPr lang="en-US" altLang="zh-CN" sz="1200">
                <a:solidFill>
                  <a:schemeClr val="bg1"/>
                </a:solidFill>
                <a:latin typeface="Arial" panose="020B0604020202020204" pitchFamily="34" charset="0"/>
                <a:ea typeface="微软雅黑" panose="020B0503020204020204" pitchFamily="34" charset="-122"/>
                <a:sym typeface="Arial" panose="020B0604020202020204" pitchFamily="34" charset="0"/>
              </a:rPr>
              <a:t>according to your need to draw the text box size</a:t>
            </a:r>
          </a:p>
        </p:txBody>
      </p:sp>
      <p:sp>
        <p:nvSpPr>
          <p:cNvPr id="29715" name="TextBox 13"/>
          <p:cNvSpPr txBox="1">
            <a:spLocks noChangeArrowheads="1"/>
          </p:cNvSpPr>
          <p:nvPr/>
        </p:nvSpPr>
        <p:spPr bwMode="auto">
          <a:xfrm>
            <a:off x="8509000" y="4837113"/>
            <a:ext cx="23336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spcBef>
                <a:spcPct val="20000"/>
              </a:spcBef>
            </a:pPr>
            <a:r>
              <a:rPr lang="en-US" altLang="zh-CN" sz="1200">
                <a:solidFill>
                  <a:schemeClr val="bg1"/>
                </a:solidFill>
                <a:latin typeface="Arial" panose="020B0604020202020204" pitchFamily="34" charset="0"/>
                <a:ea typeface="微软雅黑" panose="020B0503020204020204" pitchFamily="34" charset="-122"/>
                <a:sym typeface="Arial" panose="020B0604020202020204" pitchFamily="34" charset="0"/>
              </a:rPr>
              <a:t>according to your need to draw the text box size</a:t>
            </a:r>
          </a:p>
        </p:txBody>
      </p:sp>
      <p:sp>
        <p:nvSpPr>
          <p:cNvPr id="29716" name="空心弧 19"/>
          <p:cNvSpPr>
            <a:spLocks/>
          </p:cNvSpPr>
          <p:nvPr/>
        </p:nvSpPr>
        <p:spPr bwMode="auto">
          <a:xfrm rot="4300279">
            <a:off x="8805069" y="2037557"/>
            <a:ext cx="1800225" cy="1798637"/>
          </a:xfrm>
          <a:custGeom>
            <a:avLst/>
            <a:gdLst>
              <a:gd name="T0" fmla="*/ 108525 w 1800000"/>
              <a:gd name="T1" fmla="*/ 471552 h 1800000"/>
              <a:gd name="T2" fmla="*/ 1227233 w 1800000"/>
              <a:gd name="T3" fmla="*/ 61598 h 1800000"/>
              <a:gd name="T4" fmla="*/ 1772447 w 1800000"/>
              <a:gd name="T5" fmla="*/ 1120990 h 1800000"/>
              <a:gd name="T6" fmla="*/ 788650 w 1800000"/>
              <a:gd name="T7" fmla="*/ 1793085 h 1800000"/>
              <a:gd name="T8" fmla="*/ 0 w 1800000"/>
              <a:gd name="T9" fmla="*/ 900000 h 1800000"/>
              <a:gd name="T10" fmla="*/ 249588 w 1800000"/>
              <a:gd name="T11" fmla="*/ 900000 h 1800000"/>
              <a:gd name="T12" fmla="*/ 819529 w 1800000"/>
              <a:gd name="T13" fmla="*/ 1545415 h 1800000"/>
              <a:gd name="T14" fmla="*/ 1530500 w 1800000"/>
              <a:gd name="T15" fmla="*/ 1059705 h 1800000"/>
              <a:gd name="T16" fmla="*/ 1136485 w 1800000"/>
              <a:gd name="T17" fmla="*/ 294104 h 1800000"/>
              <a:gd name="T18" fmla="*/ 328017 w 1800000"/>
              <a:gd name="T19" fmla="*/ 590370 h 1800000"/>
              <a:gd name="T20" fmla="*/ 108525 w 1800000"/>
              <a:gd name="T21" fmla="*/ 471552 h 1800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00000" h="1800000">
                <a:moveTo>
                  <a:pt x="108525" y="471552"/>
                </a:moveTo>
                <a:cubicBezTo>
                  <a:pt x="324653" y="72298"/>
                  <a:pt x="804306" y="-103472"/>
                  <a:pt x="1227233" y="61598"/>
                </a:cubicBezTo>
                <a:cubicBezTo>
                  <a:pt x="1650159" y="226669"/>
                  <a:pt x="1883923" y="680890"/>
                  <a:pt x="1772447" y="1120990"/>
                </a:cubicBezTo>
                <a:cubicBezTo>
                  <a:pt x="1660970" y="1561090"/>
                  <a:pt x="1239160" y="1849255"/>
                  <a:pt x="788650" y="1793085"/>
                </a:cubicBezTo>
                <a:cubicBezTo>
                  <a:pt x="338139" y="1736915"/>
                  <a:pt x="0" y="1353999"/>
                  <a:pt x="0" y="900000"/>
                </a:cubicBezTo>
                <a:lnTo>
                  <a:pt x="249588" y="900000"/>
                </a:lnTo>
                <a:cubicBezTo>
                  <a:pt x="249588" y="1228096"/>
                  <a:pt x="493954" y="1504822"/>
                  <a:pt x="819529" y="1545415"/>
                </a:cubicBezTo>
                <a:cubicBezTo>
                  <a:pt x="1145104" y="1586008"/>
                  <a:pt x="1449938" y="1377756"/>
                  <a:pt x="1530500" y="1059705"/>
                </a:cubicBezTo>
                <a:cubicBezTo>
                  <a:pt x="1611062" y="741654"/>
                  <a:pt x="1442125" y="413397"/>
                  <a:pt x="1136485" y="294104"/>
                </a:cubicBezTo>
                <a:cubicBezTo>
                  <a:pt x="830845" y="174811"/>
                  <a:pt x="484209" y="301837"/>
                  <a:pt x="328017" y="590370"/>
                </a:cubicBezTo>
                <a:lnTo>
                  <a:pt x="108525" y="47155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9717" name="TextBox 13"/>
          <p:cNvSpPr txBox="1">
            <a:spLocks noChangeArrowheads="1"/>
          </p:cNvSpPr>
          <p:nvPr/>
        </p:nvSpPr>
        <p:spPr bwMode="auto">
          <a:xfrm>
            <a:off x="8526463" y="4565650"/>
            <a:ext cx="2338387"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spcBef>
                <a:spcPct val="20000"/>
              </a:spcBef>
            </a:pPr>
            <a:r>
              <a:rPr lang="zh-CN" altLang="en-US" sz="1600" b="1">
                <a:solidFill>
                  <a:schemeClr val="bg1"/>
                </a:solidFill>
                <a:latin typeface="Arial" panose="020B0604020202020204" pitchFamily="34" charset="0"/>
                <a:ea typeface="微软雅黑" panose="020B0503020204020204" pitchFamily="34" charset="-122"/>
                <a:sym typeface="Arial" panose="020B0604020202020204" pitchFamily="34" charset="0"/>
              </a:rPr>
              <a:t>内外部成因</a:t>
            </a:r>
            <a:endParaRPr lang="en-US" altLang="zh-CN" sz="1600" b="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23" name="矩形 3"/>
          <p:cNvSpPr>
            <a:spLocks noChangeArrowheads="1"/>
          </p:cNvSpPr>
          <p:nvPr/>
        </p:nvSpPr>
        <p:spPr bwMode="auto">
          <a:xfrm>
            <a:off x="0" y="0"/>
            <a:ext cx="12192000" cy="6858000"/>
          </a:xfrm>
          <a:prstGeom prst="rect">
            <a:avLst/>
          </a:prstGeom>
          <a:solidFill>
            <a:srgbClr val="0A1E2C">
              <a:alpha val="87999"/>
            </a:srgbClr>
          </a:solidFill>
          <a:ln w="12700" cmpd="sng">
            <a:solidFill>
              <a:srgbClr val="41719C"/>
            </a:solidFill>
            <a:miter lim="800000"/>
            <a:headEnd/>
            <a:tailEnd/>
          </a:ln>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30724" name="等腰三角形 6"/>
          <p:cNvSpPr>
            <a:spLocks noChangeArrowheads="1"/>
          </p:cNvSpPr>
          <p:nvPr/>
        </p:nvSpPr>
        <p:spPr bwMode="auto">
          <a:xfrm>
            <a:off x="3757613" y="941388"/>
            <a:ext cx="4676775" cy="4032250"/>
          </a:xfrm>
          <a:prstGeom prst="triangle">
            <a:avLst>
              <a:gd name="adj" fmla="val 50000"/>
            </a:avLst>
          </a:prstGeom>
          <a:solidFill>
            <a:srgbClr val="BF212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30725" name="等腰三角形 8"/>
          <p:cNvSpPr>
            <a:spLocks noChangeArrowheads="1"/>
          </p:cNvSpPr>
          <p:nvPr/>
        </p:nvSpPr>
        <p:spPr bwMode="auto">
          <a:xfrm rot="10800000">
            <a:off x="3590925" y="1827213"/>
            <a:ext cx="5010150" cy="4318000"/>
          </a:xfrm>
          <a:prstGeom prst="triangle">
            <a:avLst>
              <a:gd name="adj" fmla="val 50000"/>
            </a:avLst>
          </a:prstGeom>
          <a:noFill/>
          <a:ln w="3175" cmpd="sng">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30726" name="文本框 9"/>
          <p:cNvSpPr txBox="1">
            <a:spLocks noChangeArrowheads="1"/>
          </p:cNvSpPr>
          <p:nvPr/>
        </p:nvSpPr>
        <p:spPr bwMode="auto">
          <a:xfrm>
            <a:off x="5183188" y="2498725"/>
            <a:ext cx="1825625" cy="186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1500" b="1">
                <a:solidFill>
                  <a:schemeClr val="bg1"/>
                </a:solidFill>
                <a:latin typeface="Arial" panose="020B0604020202020204" pitchFamily="34" charset="0"/>
                <a:cs typeface="Arial" panose="020B0604020202020204" pitchFamily="34" charset="0"/>
              </a:rPr>
              <a:t>03</a:t>
            </a:r>
            <a:endParaRPr lang="zh-CN" altLang="en-US" sz="11500" b="1">
              <a:solidFill>
                <a:schemeClr val="bg1"/>
              </a:solidFill>
              <a:latin typeface="Arial" panose="020B0604020202020204" pitchFamily="34" charset="0"/>
              <a:cs typeface="Arial" panose="020B0604020202020204" pitchFamily="34" charset="0"/>
            </a:endParaRPr>
          </a:p>
        </p:txBody>
      </p:sp>
      <p:sp>
        <p:nvSpPr>
          <p:cNvPr id="30727" name="文本框 10"/>
          <p:cNvSpPr txBox="1">
            <a:spLocks noChangeArrowheads="1"/>
          </p:cNvSpPr>
          <p:nvPr/>
        </p:nvSpPr>
        <p:spPr bwMode="auto">
          <a:xfrm>
            <a:off x="5183188" y="4194175"/>
            <a:ext cx="182562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3200" b="1">
                <a:solidFill>
                  <a:schemeClr val="bg1"/>
                </a:solidFill>
                <a:latin typeface="微软雅黑" panose="020B0503020204020204" pitchFamily="34" charset="-122"/>
                <a:ea typeface="微软雅黑" panose="020B0503020204020204" pitchFamily="34" charset="-122"/>
              </a:rPr>
              <a:t>推广目的</a:t>
            </a:r>
          </a:p>
        </p:txBody>
      </p:sp>
      <p:sp>
        <p:nvSpPr>
          <p:cNvPr id="30728" name="矩形 7"/>
          <p:cNvSpPr>
            <a:spLocks noChangeArrowheads="1"/>
          </p:cNvSpPr>
          <p:nvPr/>
        </p:nvSpPr>
        <p:spPr bwMode="auto">
          <a:xfrm>
            <a:off x="3757613" y="5272088"/>
            <a:ext cx="4676775" cy="636587"/>
          </a:xfrm>
          <a:prstGeom prst="rect">
            <a:avLst/>
          </a:prstGeom>
          <a:solidFill>
            <a:srgbClr val="BF212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30729" name="文本框 11"/>
          <p:cNvSpPr txBox="1">
            <a:spLocks noChangeArrowheads="1"/>
          </p:cNvSpPr>
          <p:nvPr/>
        </p:nvSpPr>
        <p:spPr bwMode="auto">
          <a:xfrm>
            <a:off x="5289550" y="5389563"/>
            <a:ext cx="16129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000">
                <a:solidFill>
                  <a:schemeClr val="bg1"/>
                </a:solidFill>
                <a:latin typeface="Arial" panose="020B0604020202020204" pitchFamily="34" charset="0"/>
                <a:ea typeface="微软雅黑" panose="020B0503020204020204" pitchFamily="34" charset="-122"/>
              </a:rPr>
              <a:t>PURPOSES</a:t>
            </a:r>
            <a:endParaRPr lang="zh-CN" altLang="en-US" sz="2000">
              <a:solidFill>
                <a:schemeClr val="bg1"/>
              </a:solidFill>
              <a:latin typeface="Arial" panose="020B0604020202020204" pitchFamily="34" charset="0"/>
              <a:ea typeface="微软雅黑" panose="020B0503020204020204" pitchFamily="34" charset="-122"/>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275" y="28575"/>
            <a:ext cx="12233275" cy="691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47" name="Rectangle 3"/>
          <p:cNvSpPr>
            <a:spLocks noChangeArrowheads="1"/>
          </p:cNvSpPr>
          <p:nvPr/>
        </p:nvSpPr>
        <p:spPr bwMode="auto">
          <a:xfrm>
            <a:off x="0" y="4602163"/>
            <a:ext cx="12192000" cy="2255837"/>
          </a:xfrm>
          <a:prstGeom prst="rect">
            <a:avLst/>
          </a:prstGeom>
          <a:solidFill>
            <a:schemeClr val="tx1">
              <a:alpha val="7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en-US" altLang="zh-CN">
              <a:solidFill>
                <a:srgbClr val="FFFFFF"/>
              </a:solidFill>
            </a:endParaRPr>
          </a:p>
        </p:txBody>
      </p:sp>
      <p:sp>
        <p:nvSpPr>
          <p:cNvPr id="31748" name="Rectangle 18"/>
          <p:cNvSpPr>
            <a:spLocks noChangeArrowheads="1"/>
          </p:cNvSpPr>
          <p:nvPr/>
        </p:nvSpPr>
        <p:spPr bwMode="auto">
          <a:xfrm>
            <a:off x="969963" y="4722813"/>
            <a:ext cx="2365375"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dist" eaLnBrk="1" hangingPunct="1"/>
            <a:r>
              <a:rPr lang="en-US" altLang="zh-CN" sz="1400">
                <a:solidFill>
                  <a:srgbClr val="FFFFFF"/>
                </a:solidFill>
                <a:latin typeface="Open Sans Light" panose="020B0306030504020204" pitchFamily="34" charset="0"/>
                <a:cs typeface="Open Sans Light" panose="020B0306030504020204" pitchFamily="34" charset="0"/>
              </a:rPr>
              <a:t>Lorem ipsum dolor sit amet, consectetuer adipiscing elit. Aenean commodo ligula eget dolor. Aenean massa. Cum sociis natoque penatibus et magnis dis parturient montes, nascetur ridiculus mus. Donec quam felis, ultricies nec, pellentesque eu, pretium</a:t>
            </a:r>
          </a:p>
        </p:txBody>
      </p:sp>
      <p:cxnSp>
        <p:nvCxnSpPr>
          <p:cNvPr id="31749" name="Straight Connector 22"/>
          <p:cNvCxnSpPr>
            <a:cxnSpLocks noChangeShapeType="1"/>
          </p:cNvCxnSpPr>
          <p:nvPr/>
        </p:nvCxnSpPr>
        <p:spPr bwMode="auto">
          <a:xfrm>
            <a:off x="4264025" y="4556125"/>
            <a:ext cx="0" cy="1949450"/>
          </a:xfrm>
          <a:prstGeom prst="line">
            <a:avLst/>
          </a:prstGeom>
          <a:noFill/>
          <a:ln w="6350" cmpd="sng">
            <a:solidFill>
              <a:srgbClr val="BF2121"/>
            </a:solidFill>
            <a:round/>
            <a:headEnd/>
            <a:tailEnd/>
          </a:ln>
          <a:extLst>
            <a:ext uri="{909E8E84-426E-40DD-AFC4-6F175D3DCCD1}">
              <a14:hiddenFill xmlns:a14="http://schemas.microsoft.com/office/drawing/2010/main">
                <a:noFill/>
              </a14:hiddenFill>
            </a:ext>
          </a:extLst>
        </p:spPr>
      </p:cxnSp>
      <p:cxnSp>
        <p:nvCxnSpPr>
          <p:cNvPr id="31750" name="Straight Connector 23"/>
          <p:cNvCxnSpPr>
            <a:cxnSpLocks noChangeShapeType="1"/>
          </p:cNvCxnSpPr>
          <p:nvPr/>
        </p:nvCxnSpPr>
        <p:spPr bwMode="auto">
          <a:xfrm>
            <a:off x="7937500" y="4556125"/>
            <a:ext cx="0" cy="1949450"/>
          </a:xfrm>
          <a:prstGeom prst="line">
            <a:avLst/>
          </a:prstGeom>
          <a:noFill/>
          <a:ln w="6350" cmpd="sng">
            <a:solidFill>
              <a:srgbClr val="BF2121"/>
            </a:solidFill>
            <a:round/>
            <a:headEnd/>
            <a:tailEnd/>
          </a:ln>
          <a:extLst>
            <a:ext uri="{909E8E84-426E-40DD-AFC4-6F175D3DCCD1}">
              <a14:hiddenFill xmlns:a14="http://schemas.microsoft.com/office/drawing/2010/main">
                <a:noFill/>
              </a14:hiddenFill>
            </a:ext>
          </a:extLst>
        </p:spPr>
      </p:cxnSp>
      <p:sp>
        <p:nvSpPr>
          <p:cNvPr id="31751" name="Rectangle 8"/>
          <p:cNvSpPr>
            <a:spLocks noChangeArrowheads="1"/>
          </p:cNvSpPr>
          <p:nvPr/>
        </p:nvSpPr>
        <p:spPr bwMode="auto">
          <a:xfrm>
            <a:off x="0" y="3919538"/>
            <a:ext cx="12192000" cy="681037"/>
          </a:xfrm>
          <a:prstGeom prst="rect">
            <a:avLst/>
          </a:prstGeom>
          <a:solidFill>
            <a:srgbClr val="BF2121">
              <a:alpha val="79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en-US" altLang="zh-CN">
              <a:solidFill>
                <a:srgbClr val="FFFFFF"/>
              </a:solidFill>
            </a:endParaRPr>
          </a:p>
        </p:txBody>
      </p:sp>
      <p:grpSp>
        <p:nvGrpSpPr>
          <p:cNvPr id="31752" name="组合 7"/>
          <p:cNvGrpSpPr>
            <a:grpSpLocks/>
          </p:cNvGrpSpPr>
          <p:nvPr/>
        </p:nvGrpSpPr>
        <p:grpSpPr bwMode="auto">
          <a:xfrm flipH="1">
            <a:off x="2108200" y="3992563"/>
            <a:ext cx="474663" cy="473075"/>
            <a:chOff x="0" y="0"/>
            <a:chExt cx="1422030" cy="1422030"/>
          </a:xfrm>
        </p:grpSpPr>
        <p:sp>
          <p:nvSpPr>
            <p:cNvPr id="31753" name="Freeform 4"/>
            <p:cNvSpPr>
              <a:spLocks noEditPoints="1"/>
            </p:cNvSpPr>
            <p:nvPr/>
          </p:nvSpPr>
          <p:spPr bwMode="auto">
            <a:xfrm>
              <a:off x="309216" y="312811"/>
              <a:ext cx="1011240" cy="906073"/>
            </a:xfrm>
            <a:custGeom>
              <a:avLst/>
              <a:gdLst>
                <a:gd name="T0" fmla="*/ 0 w 250"/>
                <a:gd name="T1" fmla="*/ 0 h 224"/>
                <a:gd name="T2" fmla="*/ 48 w 250"/>
                <a:gd name="T3" fmla="*/ 188 h 224"/>
                <a:gd name="T4" fmla="*/ 141 w 250"/>
                <a:gd name="T5" fmla="*/ 158 h 224"/>
                <a:gd name="T6" fmla="*/ 58 w 250"/>
                <a:gd name="T7" fmla="*/ 59 h 224"/>
                <a:gd name="T8" fmla="*/ 165 w 250"/>
                <a:gd name="T9" fmla="*/ 151 h 224"/>
                <a:gd name="T10" fmla="*/ 250 w 250"/>
                <a:gd name="T11" fmla="*/ 124 h 224"/>
                <a:gd name="T12" fmla="*/ 0 w 250"/>
                <a:gd name="T13" fmla="*/ 0 h 224"/>
                <a:gd name="T14" fmla="*/ 143 w 250"/>
                <a:gd name="T15" fmla="*/ 224 h 224"/>
                <a:gd name="T16" fmla="*/ 143 w 250"/>
                <a:gd name="T17" fmla="*/ 173 h 224"/>
                <a:gd name="T18" fmla="*/ 114 w 250"/>
                <a:gd name="T19" fmla="*/ 183 h 224"/>
                <a:gd name="T20" fmla="*/ 143 w 250"/>
                <a:gd name="T21" fmla="*/ 22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224">
                  <a:moveTo>
                    <a:pt x="0" y="0"/>
                  </a:moveTo>
                  <a:lnTo>
                    <a:pt x="48" y="188"/>
                  </a:lnTo>
                  <a:lnTo>
                    <a:pt x="141" y="158"/>
                  </a:lnTo>
                  <a:lnTo>
                    <a:pt x="58" y="59"/>
                  </a:lnTo>
                  <a:lnTo>
                    <a:pt x="165" y="151"/>
                  </a:lnTo>
                  <a:lnTo>
                    <a:pt x="250" y="124"/>
                  </a:lnTo>
                  <a:lnTo>
                    <a:pt x="0" y="0"/>
                  </a:lnTo>
                  <a:close/>
                  <a:moveTo>
                    <a:pt x="143" y="224"/>
                  </a:moveTo>
                  <a:lnTo>
                    <a:pt x="143" y="173"/>
                  </a:lnTo>
                  <a:lnTo>
                    <a:pt x="114" y="183"/>
                  </a:lnTo>
                  <a:lnTo>
                    <a:pt x="143" y="224"/>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121888" tIns="60944" rIns="121888" bIns="60944"/>
            <a:lstStyle/>
            <a:p>
              <a:endParaRPr lang="zh-CN" altLang="en-US"/>
            </a:p>
          </p:txBody>
        </p:sp>
        <p:sp>
          <p:nvSpPr>
            <p:cNvPr id="31754" name="Oval 4"/>
            <p:cNvSpPr>
              <a:spLocks noChangeArrowheads="1"/>
            </p:cNvSpPr>
            <p:nvPr/>
          </p:nvSpPr>
          <p:spPr bwMode="auto">
            <a:xfrm>
              <a:off x="0" y="0"/>
              <a:ext cx="1422030" cy="1422030"/>
            </a:xfrm>
            <a:prstGeom prst="ellipse">
              <a:avLst/>
            </a:prstGeom>
            <a:noFill/>
            <a:ln w="12700" cmpd="sng">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en-US" altLang="zh-CN" sz="3100">
                <a:solidFill>
                  <a:srgbClr val="FFFFFF"/>
                </a:solidFill>
              </a:endParaRPr>
            </a:p>
          </p:txBody>
        </p:sp>
      </p:grpSp>
      <p:grpSp>
        <p:nvGrpSpPr>
          <p:cNvPr id="31755" name="组合 10"/>
          <p:cNvGrpSpPr>
            <a:grpSpLocks/>
          </p:cNvGrpSpPr>
          <p:nvPr/>
        </p:nvGrpSpPr>
        <p:grpSpPr bwMode="auto">
          <a:xfrm flipH="1">
            <a:off x="5783263" y="3997325"/>
            <a:ext cx="474662" cy="474663"/>
            <a:chOff x="0" y="0"/>
            <a:chExt cx="1422030" cy="1422030"/>
          </a:xfrm>
        </p:grpSpPr>
        <p:sp>
          <p:nvSpPr>
            <p:cNvPr id="31756" name="Freeform 4"/>
            <p:cNvSpPr>
              <a:spLocks noEditPoints="1"/>
            </p:cNvSpPr>
            <p:nvPr/>
          </p:nvSpPr>
          <p:spPr bwMode="auto">
            <a:xfrm>
              <a:off x="309214" y="312811"/>
              <a:ext cx="1011241" cy="906072"/>
            </a:xfrm>
            <a:custGeom>
              <a:avLst/>
              <a:gdLst>
                <a:gd name="T0" fmla="*/ 0 w 250"/>
                <a:gd name="T1" fmla="*/ 0 h 224"/>
                <a:gd name="T2" fmla="*/ 48 w 250"/>
                <a:gd name="T3" fmla="*/ 188 h 224"/>
                <a:gd name="T4" fmla="*/ 141 w 250"/>
                <a:gd name="T5" fmla="*/ 158 h 224"/>
                <a:gd name="T6" fmla="*/ 58 w 250"/>
                <a:gd name="T7" fmla="*/ 59 h 224"/>
                <a:gd name="T8" fmla="*/ 165 w 250"/>
                <a:gd name="T9" fmla="*/ 151 h 224"/>
                <a:gd name="T10" fmla="*/ 250 w 250"/>
                <a:gd name="T11" fmla="*/ 124 h 224"/>
                <a:gd name="T12" fmla="*/ 0 w 250"/>
                <a:gd name="T13" fmla="*/ 0 h 224"/>
                <a:gd name="T14" fmla="*/ 143 w 250"/>
                <a:gd name="T15" fmla="*/ 224 h 224"/>
                <a:gd name="T16" fmla="*/ 143 w 250"/>
                <a:gd name="T17" fmla="*/ 173 h 224"/>
                <a:gd name="T18" fmla="*/ 114 w 250"/>
                <a:gd name="T19" fmla="*/ 183 h 224"/>
                <a:gd name="T20" fmla="*/ 143 w 250"/>
                <a:gd name="T21" fmla="*/ 22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224">
                  <a:moveTo>
                    <a:pt x="0" y="0"/>
                  </a:moveTo>
                  <a:lnTo>
                    <a:pt x="48" y="188"/>
                  </a:lnTo>
                  <a:lnTo>
                    <a:pt x="141" y="158"/>
                  </a:lnTo>
                  <a:lnTo>
                    <a:pt x="58" y="59"/>
                  </a:lnTo>
                  <a:lnTo>
                    <a:pt x="165" y="151"/>
                  </a:lnTo>
                  <a:lnTo>
                    <a:pt x="250" y="124"/>
                  </a:lnTo>
                  <a:lnTo>
                    <a:pt x="0" y="0"/>
                  </a:lnTo>
                  <a:close/>
                  <a:moveTo>
                    <a:pt x="143" y="224"/>
                  </a:moveTo>
                  <a:lnTo>
                    <a:pt x="143" y="173"/>
                  </a:lnTo>
                  <a:lnTo>
                    <a:pt x="114" y="183"/>
                  </a:lnTo>
                  <a:lnTo>
                    <a:pt x="143" y="224"/>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121888" tIns="60944" rIns="121888" bIns="60944"/>
            <a:lstStyle/>
            <a:p>
              <a:endParaRPr lang="zh-CN" altLang="en-US"/>
            </a:p>
          </p:txBody>
        </p:sp>
        <p:sp>
          <p:nvSpPr>
            <p:cNvPr id="31757" name="Oval 4"/>
            <p:cNvSpPr>
              <a:spLocks noChangeArrowheads="1"/>
            </p:cNvSpPr>
            <p:nvPr/>
          </p:nvSpPr>
          <p:spPr bwMode="auto">
            <a:xfrm>
              <a:off x="0" y="0"/>
              <a:ext cx="1422030" cy="1422030"/>
            </a:xfrm>
            <a:prstGeom prst="ellipse">
              <a:avLst/>
            </a:prstGeom>
            <a:noFill/>
            <a:ln w="12700" cmpd="sng">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en-US" altLang="zh-CN" sz="3100">
                <a:solidFill>
                  <a:srgbClr val="FFFFFF"/>
                </a:solidFill>
              </a:endParaRPr>
            </a:p>
          </p:txBody>
        </p:sp>
      </p:grpSp>
      <p:grpSp>
        <p:nvGrpSpPr>
          <p:cNvPr id="31758" name="组合 13"/>
          <p:cNvGrpSpPr>
            <a:grpSpLocks/>
          </p:cNvGrpSpPr>
          <p:nvPr/>
        </p:nvGrpSpPr>
        <p:grpSpPr bwMode="auto">
          <a:xfrm flipH="1">
            <a:off x="9467850" y="4067175"/>
            <a:ext cx="474663" cy="474663"/>
            <a:chOff x="0" y="0"/>
            <a:chExt cx="1422030" cy="1422030"/>
          </a:xfrm>
        </p:grpSpPr>
        <p:sp>
          <p:nvSpPr>
            <p:cNvPr id="31759" name="Freeform 4"/>
            <p:cNvSpPr>
              <a:spLocks noEditPoints="1"/>
            </p:cNvSpPr>
            <p:nvPr/>
          </p:nvSpPr>
          <p:spPr bwMode="auto">
            <a:xfrm>
              <a:off x="309214" y="312811"/>
              <a:ext cx="1011241" cy="906072"/>
            </a:xfrm>
            <a:custGeom>
              <a:avLst/>
              <a:gdLst>
                <a:gd name="T0" fmla="*/ 0 w 250"/>
                <a:gd name="T1" fmla="*/ 0 h 224"/>
                <a:gd name="T2" fmla="*/ 48 w 250"/>
                <a:gd name="T3" fmla="*/ 188 h 224"/>
                <a:gd name="T4" fmla="*/ 141 w 250"/>
                <a:gd name="T5" fmla="*/ 158 h 224"/>
                <a:gd name="T6" fmla="*/ 58 w 250"/>
                <a:gd name="T7" fmla="*/ 59 h 224"/>
                <a:gd name="T8" fmla="*/ 165 w 250"/>
                <a:gd name="T9" fmla="*/ 151 h 224"/>
                <a:gd name="T10" fmla="*/ 250 w 250"/>
                <a:gd name="T11" fmla="*/ 124 h 224"/>
                <a:gd name="T12" fmla="*/ 0 w 250"/>
                <a:gd name="T13" fmla="*/ 0 h 224"/>
                <a:gd name="T14" fmla="*/ 143 w 250"/>
                <a:gd name="T15" fmla="*/ 224 h 224"/>
                <a:gd name="T16" fmla="*/ 143 w 250"/>
                <a:gd name="T17" fmla="*/ 173 h 224"/>
                <a:gd name="T18" fmla="*/ 114 w 250"/>
                <a:gd name="T19" fmla="*/ 183 h 224"/>
                <a:gd name="T20" fmla="*/ 143 w 250"/>
                <a:gd name="T21" fmla="*/ 22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224">
                  <a:moveTo>
                    <a:pt x="0" y="0"/>
                  </a:moveTo>
                  <a:lnTo>
                    <a:pt x="48" y="188"/>
                  </a:lnTo>
                  <a:lnTo>
                    <a:pt x="141" y="158"/>
                  </a:lnTo>
                  <a:lnTo>
                    <a:pt x="58" y="59"/>
                  </a:lnTo>
                  <a:lnTo>
                    <a:pt x="165" y="151"/>
                  </a:lnTo>
                  <a:lnTo>
                    <a:pt x="250" y="124"/>
                  </a:lnTo>
                  <a:lnTo>
                    <a:pt x="0" y="0"/>
                  </a:lnTo>
                  <a:close/>
                  <a:moveTo>
                    <a:pt x="143" y="224"/>
                  </a:moveTo>
                  <a:lnTo>
                    <a:pt x="143" y="173"/>
                  </a:lnTo>
                  <a:lnTo>
                    <a:pt x="114" y="183"/>
                  </a:lnTo>
                  <a:lnTo>
                    <a:pt x="143" y="224"/>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121888" tIns="60944" rIns="121888" bIns="60944"/>
            <a:lstStyle/>
            <a:p>
              <a:endParaRPr lang="zh-CN" altLang="en-US"/>
            </a:p>
          </p:txBody>
        </p:sp>
        <p:sp>
          <p:nvSpPr>
            <p:cNvPr id="31760" name="Oval 4"/>
            <p:cNvSpPr>
              <a:spLocks noChangeArrowheads="1"/>
            </p:cNvSpPr>
            <p:nvPr/>
          </p:nvSpPr>
          <p:spPr bwMode="auto">
            <a:xfrm>
              <a:off x="0" y="0"/>
              <a:ext cx="1422030" cy="1422030"/>
            </a:xfrm>
            <a:prstGeom prst="ellipse">
              <a:avLst/>
            </a:prstGeom>
            <a:noFill/>
            <a:ln w="12700" cmpd="sng">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en-US" altLang="zh-CN" sz="3100">
                <a:solidFill>
                  <a:srgbClr val="FFFFFF"/>
                </a:solidFill>
              </a:endParaRPr>
            </a:p>
          </p:txBody>
        </p:sp>
      </p:grpSp>
      <p:sp>
        <p:nvSpPr>
          <p:cNvPr id="31761" name="Rectangle 18"/>
          <p:cNvSpPr>
            <a:spLocks noChangeArrowheads="1"/>
          </p:cNvSpPr>
          <p:nvPr/>
        </p:nvSpPr>
        <p:spPr bwMode="auto">
          <a:xfrm>
            <a:off x="4864100" y="4722813"/>
            <a:ext cx="2365375"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dist" eaLnBrk="1" hangingPunct="1"/>
            <a:r>
              <a:rPr lang="en-US" altLang="zh-CN" sz="1400">
                <a:solidFill>
                  <a:srgbClr val="FFFFFF"/>
                </a:solidFill>
                <a:latin typeface="Open Sans Light" panose="020B0306030504020204" pitchFamily="34" charset="0"/>
                <a:cs typeface="Open Sans Light" panose="020B0306030504020204" pitchFamily="34" charset="0"/>
              </a:rPr>
              <a:t>Lorem ipsum dolor sit amet, consectetuer adipiscing elit. Aenean commodo ligula eget dolor. Aenean massa. Cum sociis natoque penatibus et magnis dis parturient montes, nascetur ridiculus mus. Donec quam felis, ultricies nec, pellentesque eu, pretium</a:t>
            </a:r>
          </a:p>
        </p:txBody>
      </p:sp>
      <p:sp>
        <p:nvSpPr>
          <p:cNvPr id="31762" name="Rectangle 18"/>
          <p:cNvSpPr>
            <a:spLocks noChangeArrowheads="1"/>
          </p:cNvSpPr>
          <p:nvPr/>
        </p:nvSpPr>
        <p:spPr bwMode="auto">
          <a:xfrm>
            <a:off x="8593138" y="4722813"/>
            <a:ext cx="2365375"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dist" eaLnBrk="1" hangingPunct="1"/>
            <a:r>
              <a:rPr lang="en-US" altLang="zh-CN" sz="1400">
                <a:solidFill>
                  <a:srgbClr val="FFFFFF"/>
                </a:solidFill>
                <a:latin typeface="Open Sans Light" panose="020B0306030504020204" pitchFamily="34" charset="0"/>
                <a:cs typeface="Open Sans Light" panose="020B0306030504020204" pitchFamily="34" charset="0"/>
              </a:rPr>
              <a:t>Lorem ipsum dolor sit amet, consectetuer adipiscing elit. Aenean commodo ligula eget dolor. Aenean massa. Cum sociis natoque penatibus et magnis dis parturient montes, nascetur ridiculus mus. Donec quam felis, ultricies nec, pellentesque eu, pretium</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770" name="组合 34"/>
          <p:cNvGrpSpPr>
            <a:grpSpLocks/>
          </p:cNvGrpSpPr>
          <p:nvPr/>
        </p:nvGrpSpPr>
        <p:grpSpPr bwMode="auto">
          <a:xfrm flipV="1">
            <a:off x="2598738" y="728663"/>
            <a:ext cx="9583737" cy="66675"/>
            <a:chOff x="0" y="0"/>
            <a:chExt cx="17795517" cy="198783"/>
          </a:xfrm>
        </p:grpSpPr>
        <p:sp>
          <p:nvSpPr>
            <p:cNvPr id="32771" name="矩形 30"/>
            <p:cNvSpPr>
              <a:spLocks noChangeArrowheads="1"/>
            </p:cNvSpPr>
            <p:nvPr/>
          </p:nvSpPr>
          <p:spPr bwMode="auto">
            <a:xfrm>
              <a:off x="0" y="0"/>
              <a:ext cx="3437537" cy="198783"/>
            </a:xfrm>
            <a:prstGeom prst="rect">
              <a:avLst/>
            </a:prstGeom>
            <a:solidFill>
              <a:srgbClr val="BF212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grpSp>
          <p:nvGrpSpPr>
            <p:cNvPr id="32772" name="组合 16"/>
            <p:cNvGrpSpPr>
              <a:grpSpLocks/>
            </p:cNvGrpSpPr>
            <p:nvPr/>
          </p:nvGrpSpPr>
          <p:grpSpPr bwMode="auto">
            <a:xfrm>
              <a:off x="3141995" y="0"/>
              <a:ext cx="14653522" cy="198783"/>
              <a:chOff x="0" y="0"/>
              <a:chExt cx="14653522" cy="198783"/>
            </a:xfrm>
          </p:grpSpPr>
          <p:sp>
            <p:nvSpPr>
              <p:cNvPr id="32773" name="矩形 15"/>
              <p:cNvSpPr>
                <a:spLocks noChangeArrowheads="1"/>
              </p:cNvSpPr>
              <p:nvPr/>
            </p:nvSpPr>
            <p:spPr bwMode="auto">
              <a:xfrm>
                <a:off x="0" y="0"/>
                <a:ext cx="4209507" cy="198783"/>
              </a:xfrm>
              <a:prstGeom prst="rect">
                <a:avLst/>
              </a:prstGeom>
              <a:solidFill>
                <a:srgbClr val="0A1E2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32774" name="矩形 29"/>
              <p:cNvSpPr>
                <a:spLocks noChangeArrowheads="1"/>
              </p:cNvSpPr>
              <p:nvPr/>
            </p:nvSpPr>
            <p:spPr bwMode="auto">
              <a:xfrm>
                <a:off x="3913965" y="0"/>
                <a:ext cx="3437537" cy="198783"/>
              </a:xfrm>
              <a:prstGeom prst="rect">
                <a:avLst/>
              </a:prstGeom>
              <a:solidFill>
                <a:srgbClr val="BF212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32775" name="矩形 31"/>
              <p:cNvSpPr>
                <a:spLocks noChangeArrowheads="1"/>
              </p:cNvSpPr>
              <p:nvPr/>
            </p:nvSpPr>
            <p:spPr bwMode="auto">
              <a:xfrm>
                <a:off x="7302020" y="0"/>
                <a:ext cx="4209507" cy="198783"/>
              </a:xfrm>
              <a:prstGeom prst="rect">
                <a:avLst/>
              </a:prstGeom>
              <a:solidFill>
                <a:srgbClr val="0A1E2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32776" name="矩形 32"/>
              <p:cNvSpPr>
                <a:spLocks noChangeArrowheads="1"/>
              </p:cNvSpPr>
              <p:nvPr/>
            </p:nvSpPr>
            <p:spPr bwMode="auto">
              <a:xfrm>
                <a:off x="11215985" y="0"/>
                <a:ext cx="3437537" cy="198783"/>
              </a:xfrm>
              <a:prstGeom prst="rect">
                <a:avLst/>
              </a:prstGeom>
              <a:solidFill>
                <a:srgbClr val="BF212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grpSp>
      </p:grpSp>
      <p:sp>
        <p:nvSpPr>
          <p:cNvPr id="32777" name="等腰三角形 5"/>
          <p:cNvSpPr>
            <a:spLocks/>
          </p:cNvSpPr>
          <p:nvPr/>
        </p:nvSpPr>
        <p:spPr bwMode="auto">
          <a:xfrm>
            <a:off x="855663" y="498475"/>
            <a:ext cx="3851275" cy="874713"/>
          </a:xfrm>
          <a:custGeom>
            <a:avLst/>
            <a:gdLst>
              <a:gd name="T0" fmla="*/ 6625 w 3849755"/>
              <a:gd name="T1" fmla="*/ 874644 h 874644"/>
              <a:gd name="T2" fmla="*/ 0 w 3849755"/>
              <a:gd name="T3" fmla="*/ 0 h 874644"/>
              <a:gd name="T4" fmla="*/ 3849755 w 3849755"/>
              <a:gd name="T5" fmla="*/ 424070 h 874644"/>
              <a:gd name="T6" fmla="*/ 6625 w 3849755"/>
              <a:gd name="T7" fmla="*/ 874644 h 874644"/>
            </a:gdLst>
            <a:ahLst/>
            <a:cxnLst>
              <a:cxn ang="0">
                <a:pos x="T0" y="T1"/>
              </a:cxn>
              <a:cxn ang="0">
                <a:pos x="T2" y="T3"/>
              </a:cxn>
              <a:cxn ang="0">
                <a:pos x="T4" y="T5"/>
              </a:cxn>
              <a:cxn ang="0">
                <a:pos x="T6" y="T7"/>
              </a:cxn>
            </a:cxnLst>
            <a:rect l="0" t="0" r="r" b="b"/>
            <a:pathLst>
              <a:path w="3849755" h="874644">
                <a:moveTo>
                  <a:pt x="6625" y="874644"/>
                </a:moveTo>
                <a:cubicBezTo>
                  <a:pt x="4417" y="583096"/>
                  <a:pt x="2208" y="291548"/>
                  <a:pt x="0" y="0"/>
                </a:cubicBezTo>
                <a:lnTo>
                  <a:pt x="3849755" y="424070"/>
                </a:lnTo>
                <a:lnTo>
                  <a:pt x="6625" y="874644"/>
                </a:lnTo>
                <a:close/>
              </a:path>
            </a:pathLst>
          </a:custGeom>
          <a:solidFill>
            <a:srgbClr val="0A1E2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pic>
        <p:nvPicPr>
          <p:cNvPr id="32778" name="图片 1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62113" y="3105150"/>
            <a:ext cx="1901825" cy="284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79" name="AutoShape 6"/>
          <p:cNvSpPr>
            <a:spLocks/>
          </p:cNvSpPr>
          <p:nvPr/>
        </p:nvSpPr>
        <p:spPr bwMode="auto">
          <a:xfrm>
            <a:off x="1666875" y="5824538"/>
            <a:ext cx="1998663" cy="127000"/>
          </a:xfrm>
          <a:custGeom>
            <a:avLst/>
            <a:gdLst>
              <a:gd name="T0" fmla="*/ 0 w 21600"/>
              <a:gd name="T1" fmla="*/ 0 h 21600"/>
              <a:gd name="T2" fmla="*/ 21600 w 21600"/>
              <a:gd name="T3" fmla="*/ 0 h 21600"/>
              <a:gd name="T4" fmla="*/ 21600 w 21600"/>
              <a:gd name="T5" fmla="*/ 21600 h 21600"/>
              <a:gd name="T6" fmla="*/ 0 w 21600"/>
              <a:gd name="T7" fmla="*/ 21600 h 21600"/>
              <a:gd name="T8" fmla="*/ 0 w 21600"/>
              <a:gd name="T9" fmla="*/ 0 h 21600"/>
            </a:gdLst>
            <a:ahLst/>
            <a:cxnLst>
              <a:cxn ang="0">
                <a:pos x="T0" y="T1"/>
              </a:cxn>
              <a:cxn ang="0">
                <a:pos x="T2" y="T3"/>
              </a:cxn>
              <a:cxn ang="0">
                <a:pos x="T4" y="T5"/>
              </a:cxn>
              <a:cxn ang="0">
                <a:pos x="T6" y="T7"/>
              </a:cxn>
              <a:cxn ang="0">
                <a:pos x="T8" y="T9"/>
              </a:cxn>
            </a:cxnLst>
            <a:rect l="0" t="0" r="r" b="b"/>
            <a:pathLst>
              <a:path w="21600" h="21600">
                <a:moveTo>
                  <a:pt x="0" y="0"/>
                </a:moveTo>
                <a:lnTo>
                  <a:pt x="21600" y="0"/>
                </a:lnTo>
                <a:lnTo>
                  <a:pt x="21600" y="21600"/>
                </a:lnTo>
                <a:lnTo>
                  <a:pt x="0" y="21600"/>
                </a:lnTo>
                <a:lnTo>
                  <a:pt x="0" y="0"/>
                </a:lnTo>
                <a:close/>
              </a:path>
            </a:pathLst>
          </a:custGeom>
          <a:solidFill>
            <a:srgbClr val="BF2121"/>
          </a:solidFill>
          <a:ln w="25400" cap="flat" cmpd="sng">
            <a:solidFill>
              <a:srgbClr val="000000">
                <a:alpha val="0"/>
              </a:srgbClr>
            </a:solidFill>
            <a:round/>
            <a:headEnd/>
            <a:tailEnd/>
          </a:ln>
        </p:spPr>
        <p:txBody>
          <a:bodyPr lIns="0" tIns="0" rIns="0" bIns="0"/>
          <a:lstStyle/>
          <a:p>
            <a:endParaRPr lang="zh-CN" altLang="en-US"/>
          </a:p>
        </p:txBody>
      </p:sp>
      <p:sp>
        <p:nvSpPr>
          <p:cNvPr id="32780" name="AutoShape 1"/>
          <p:cNvSpPr>
            <a:spLocks/>
          </p:cNvSpPr>
          <p:nvPr/>
        </p:nvSpPr>
        <p:spPr bwMode="auto">
          <a:xfrm>
            <a:off x="3563938" y="5824538"/>
            <a:ext cx="2471737" cy="127000"/>
          </a:xfrm>
          <a:custGeom>
            <a:avLst/>
            <a:gdLst>
              <a:gd name="T0" fmla="*/ 0 w 21600"/>
              <a:gd name="T1" fmla="*/ 0 h 21600"/>
              <a:gd name="T2" fmla="*/ 21599 w 21600"/>
              <a:gd name="T3" fmla="*/ 0 h 21600"/>
              <a:gd name="T4" fmla="*/ 21599 w 21600"/>
              <a:gd name="T5" fmla="*/ 21600 h 21600"/>
              <a:gd name="T6" fmla="*/ 0 w 21600"/>
              <a:gd name="T7" fmla="*/ 21600 h 21600"/>
              <a:gd name="T8" fmla="*/ 0 w 21600"/>
              <a:gd name="T9" fmla="*/ 0 h 21600"/>
            </a:gdLst>
            <a:ahLst/>
            <a:cxnLst>
              <a:cxn ang="0">
                <a:pos x="T0" y="T1"/>
              </a:cxn>
              <a:cxn ang="0">
                <a:pos x="T2" y="T3"/>
              </a:cxn>
              <a:cxn ang="0">
                <a:pos x="T4" y="T5"/>
              </a:cxn>
              <a:cxn ang="0">
                <a:pos x="T6" y="T7"/>
              </a:cxn>
              <a:cxn ang="0">
                <a:pos x="T8" y="T9"/>
              </a:cxn>
            </a:cxnLst>
            <a:rect l="0" t="0" r="r" b="b"/>
            <a:pathLst>
              <a:path w="21600" h="21600">
                <a:moveTo>
                  <a:pt x="0" y="0"/>
                </a:moveTo>
                <a:lnTo>
                  <a:pt x="21599" y="0"/>
                </a:lnTo>
                <a:lnTo>
                  <a:pt x="21599" y="21600"/>
                </a:lnTo>
                <a:lnTo>
                  <a:pt x="0" y="21600"/>
                </a:lnTo>
                <a:lnTo>
                  <a:pt x="0" y="0"/>
                </a:lnTo>
                <a:close/>
              </a:path>
            </a:pathLst>
          </a:custGeom>
          <a:solidFill>
            <a:srgbClr val="2B2B2B"/>
          </a:solidFill>
          <a:ln w="25400" cap="flat" cmpd="sng">
            <a:solidFill>
              <a:srgbClr val="000000">
                <a:alpha val="0"/>
              </a:srgbClr>
            </a:solidFill>
            <a:round/>
            <a:headEnd/>
            <a:tailEnd/>
          </a:ln>
        </p:spPr>
        <p:txBody>
          <a:bodyPr lIns="0" tIns="0" rIns="0" bIns="0"/>
          <a:lstStyle/>
          <a:p>
            <a:endParaRPr lang="zh-CN" altLang="en-US"/>
          </a:p>
        </p:txBody>
      </p:sp>
      <p:sp>
        <p:nvSpPr>
          <p:cNvPr id="32781" name="AutoShape 2"/>
          <p:cNvSpPr>
            <a:spLocks/>
          </p:cNvSpPr>
          <p:nvPr/>
        </p:nvSpPr>
        <p:spPr bwMode="auto">
          <a:xfrm>
            <a:off x="8067675" y="3105150"/>
            <a:ext cx="2416175" cy="2719388"/>
          </a:xfrm>
          <a:custGeom>
            <a:avLst/>
            <a:gdLst>
              <a:gd name="T0" fmla="*/ 0 w 21600"/>
              <a:gd name="T1" fmla="*/ 0 h 21600"/>
              <a:gd name="T2" fmla="*/ 21600 w 21600"/>
              <a:gd name="T3" fmla="*/ 0 h 21600"/>
              <a:gd name="T4" fmla="*/ 21600 w 21600"/>
              <a:gd name="T5" fmla="*/ 21600 h 21600"/>
              <a:gd name="T6" fmla="*/ 0 w 21600"/>
              <a:gd name="T7" fmla="*/ 21600 h 21600"/>
              <a:gd name="T8" fmla="*/ 0 w 21600"/>
              <a:gd name="T9" fmla="*/ 0 h 21600"/>
            </a:gdLst>
            <a:ahLst/>
            <a:cxnLst>
              <a:cxn ang="0">
                <a:pos x="T0" y="T1"/>
              </a:cxn>
              <a:cxn ang="0">
                <a:pos x="T2" y="T3"/>
              </a:cxn>
              <a:cxn ang="0">
                <a:pos x="T4" y="T5"/>
              </a:cxn>
              <a:cxn ang="0">
                <a:pos x="T6" y="T7"/>
              </a:cxn>
              <a:cxn ang="0">
                <a:pos x="T8" y="T9"/>
              </a:cxn>
            </a:cxnLst>
            <a:rect l="0" t="0" r="r" b="b"/>
            <a:pathLst>
              <a:path w="21600" h="21600">
                <a:moveTo>
                  <a:pt x="0" y="0"/>
                </a:moveTo>
                <a:lnTo>
                  <a:pt x="21600" y="0"/>
                </a:lnTo>
                <a:lnTo>
                  <a:pt x="21600" y="21600"/>
                </a:lnTo>
                <a:lnTo>
                  <a:pt x="0" y="21600"/>
                </a:lnTo>
                <a:lnTo>
                  <a:pt x="0" y="0"/>
                </a:lnTo>
                <a:close/>
              </a:path>
            </a:pathLst>
          </a:custGeom>
          <a:solidFill>
            <a:srgbClr val="2B2B2B"/>
          </a:solidFill>
          <a:ln w="25400" cap="flat" cmpd="sng">
            <a:solidFill>
              <a:srgbClr val="000000">
                <a:alpha val="0"/>
              </a:srgbClr>
            </a:solidFill>
            <a:round/>
            <a:headEnd/>
            <a:tailEnd/>
          </a:ln>
        </p:spPr>
        <p:txBody>
          <a:bodyPr lIns="0" tIns="0" rIns="0" bIns="0"/>
          <a:lstStyle/>
          <a:p>
            <a:endParaRPr lang="zh-CN" altLang="en-US"/>
          </a:p>
        </p:txBody>
      </p:sp>
      <p:pic>
        <p:nvPicPr>
          <p:cNvPr id="32782" name="Picture 3" descr="pic6.jpg"/>
          <p:cNvPicPr>
            <a:picLocks noChangeAspect="1"/>
          </p:cNvPicPr>
          <p:nvPr/>
        </p:nvPicPr>
        <p:blipFill>
          <a:blip r:embed="rId3">
            <a:extLst>
              <a:ext uri="{28A0092B-C50C-407E-A947-70E740481C1C}">
                <a14:useLocalDpi xmlns:a14="http://schemas.microsoft.com/office/drawing/2010/main" val="0"/>
              </a:ext>
            </a:extLst>
          </a:blip>
          <a:srcRect l="48148" t="4204" r="13683" b="5673"/>
          <a:stretch>
            <a:fillRect/>
          </a:stretch>
        </p:blipFill>
        <p:spPr bwMode="auto">
          <a:xfrm>
            <a:off x="6013450" y="3105150"/>
            <a:ext cx="2049463" cy="2719388"/>
          </a:xfrm>
          <a:prstGeom prst="rect">
            <a:avLst/>
          </a:prstGeom>
          <a:noFill/>
          <a:ln w="25400" cmpd="sng">
            <a:solidFill>
              <a:srgbClr val="000000">
                <a:alpha val="0"/>
              </a:srgbClr>
            </a:solidFill>
            <a:miter lim="800000"/>
            <a:headEnd/>
            <a:tailEnd/>
          </a:ln>
          <a:extLst>
            <a:ext uri="{909E8E84-426E-40DD-AFC4-6F175D3DCCD1}">
              <a14:hiddenFill xmlns:a14="http://schemas.microsoft.com/office/drawing/2010/main">
                <a:solidFill>
                  <a:srgbClr val="FFFFFF"/>
                </a:solidFill>
              </a14:hiddenFill>
            </a:ext>
          </a:extLst>
        </p:spPr>
      </p:pic>
      <p:sp>
        <p:nvSpPr>
          <p:cNvPr id="32783" name="AutoShape 4"/>
          <p:cNvSpPr>
            <a:spLocks/>
          </p:cNvSpPr>
          <p:nvPr/>
        </p:nvSpPr>
        <p:spPr bwMode="auto">
          <a:xfrm>
            <a:off x="3567113" y="3105150"/>
            <a:ext cx="2468562" cy="2719388"/>
          </a:xfrm>
          <a:custGeom>
            <a:avLst/>
            <a:gdLst>
              <a:gd name="T0" fmla="*/ 0 w 21600"/>
              <a:gd name="T1" fmla="*/ 0 h 21600"/>
              <a:gd name="T2" fmla="*/ 21599 w 21600"/>
              <a:gd name="T3" fmla="*/ 0 h 21600"/>
              <a:gd name="T4" fmla="*/ 21599 w 21600"/>
              <a:gd name="T5" fmla="*/ 21600 h 21600"/>
              <a:gd name="T6" fmla="*/ 0 w 21600"/>
              <a:gd name="T7" fmla="*/ 21600 h 21600"/>
              <a:gd name="T8" fmla="*/ 0 w 21600"/>
              <a:gd name="T9" fmla="*/ 0 h 21600"/>
            </a:gdLst>
            <a:ahLst/>
            <a:cxnLst>
              <a:cxn ang="0">
                <a:pos x="T0" y="T1"/>
              </a:cxn>
              <a:cxn ang="0">
                <a:pos x="T2" y="T3"/>
              </a:cxn>
              <a:cxn ang="0">
                <a:pos x="T4" y="T5"/>
              </a:cxn>
              <a:cxn ang="0">
                <a:pos x="T6" y="T7"/>
              </a:cxn>
              <a:cxn ang="0">
                <a:pos x="T8" y="T9"/>
              </a:cxn>
            </a:cxnLst>
            <a:rect l="0" t="0" r="r" b="b"/>
            <a:pathLst>
              <a:path w="21600" h="21600">
                <a:moveTo>
                  <a:pt x="0" y="0"/>
                </a:moveTo>
                <a:lnTo>
                  <a:pt x="21599" y="0"/>
                </a:lnTo>
                <a:lnTo>
                  <a:pt x="21599" y="21600"/>
                </a:lnTo>
                <a:lnTo>
                  <a:pt x="0" y="21600"/>
                </a:lnTo>
                <a:lnTo>
                  <a:pt x="0" y="0"/>
                </a:lnTo>
                <a:close/>
              </a:path>
            </a:pathLst>
          </a:custGeom>
          <a:solidFill>
            <a:srgbClr val="BF2121"/>
          </a:solidFill>
          <a:ln w="25400" cap="flat" cmpd="sng">
            <a:solidFill>
              <a:srgbClr val="000000">
                <a:alpha val="0"/>
              </a:srgbClr>
            </a:solidFill>
            <a:round/>
            <a:headEnd/>
            <a:tailEnd/>
          </a:ln>
        </p:spPr>
        <p:txBody>
          <a:bodyPr lIns="0" tIns="0" rIns="0" bIns="0"/>
          <a:lstStyle/>
          <a:p>
            <a:endParaRPr lang="zh-CN" altLang="en-US"/>
          </a:p>
        </p:txBody>
      </p:sp>
      <p:sp>
        <p:nvSpPr>
          <p:cNvPr id="32784" name="AutoShape 7"/>
          <p:cNvSpPr>
            <a:spLocks/>
          </p:cNvSpPr>
          <p:nvPr/>
        </p:nvSpPr>
        <p:spPr bwMode="auto">
          <a:xfrm>
            <a:off x="6038850" y="5824538"/>
            <a:ext cx="2049463" cy="127000"/>
          </a:xfrm>
          <a:custGeom>
            <a:avLst/>
            <a:gdLst>
              <a:gd name="T0" fmla="*/ 0 w 21600"/>
              <a:gd name="T1" fmla="*/ 0 h 21600"/>
              <a:gd name="T2" fmla="*/ 21599 w 21600"/>
              <a:gd name="T3" fmla="*/ 0 h 21600"/>
              <a:gd name="T4" fmla="*/ 21599 w 21600"/>
              <a:gd name="T5" fmla="*/ 21600 h 21600"/>
              <a:gd name="T6" fmla="*/ 0 w 21600"/>
              <a:gd name="T7" fmla="*/ 21600 h 21600"/>
              <a:gd name="T8" fmla="*/ 0 w 21600"/>
              <a:gd name="T9" fmla="*/ 0 h 21600"/>
            </a:gdLst>
            <a:ahLst/>
            <a:cxnLst>
              <a:cxn ang="0">
                <a:pos x="T0" y="T1"/>
              </a:cxn>
              <a:cxn ang="0">
                <a:pos x="T2" y="T3"/>
              </a:cxn>
              <a:cxn ang="0">
                <a:pos x="T4" y="T5"/>
              </a:cxn>
              <a:cxn ang="0">
                <a:pos x="T6" y="T7"/>
              </a:cxn>
              <a:cxn ang="0">
                <a:pos x="T8" y="T9"/>
              </a:cxn>
            </a:cxnLst>
            <a:rect l="0" t="0" r="r" b="b"/>
            <a:pathLst>
              <a:path w="21600" h="21600">
                <a:moveTo>
                  <a:pt x="0" y="0"/>
                </a:moveTo>
                <a:lnTo>
                  <a:pt x="21599" y="0"/>
                </a:lnTo>
                <a:lnTo>
                  <a:pt x="21599" y="21600"/>
                </a:lnTo>
                <a:lnTo>
                  <a:pt x="0" y="21600"/>
                </a:lnTo>
                <a:lnTo>
                  <a:pt x="0" y="0"/>
                </a:lnTo>
                <a:close/>
              </a:path>
            </a:pathLst>
          </a:custGeom>
          <a:solidFill>
            <a:srgbClr val="E2D7C9"/>
          </a:solidFill>
          <a:ln w="25400" cap="flat" cmpd="sng">
            <a:solidFill>
              <a:srgbClr val="000000">
                <a:alpha val="0"/>
              </a:srgbClr>
            </a:solidFill>
            <a:round/>
            <a:headEnd/>
            <a:tailEnd/>
          </a:ln>
        </p:spPr>
        <p:txBody>
          <a:bodyPr lIns="0" tIns="0" rIns="0" bIns="0"/>
          <a:lstStyle/>
          <a:p>
            <a:endParaRPr lang="zh-CN" altLang="en-US"/>
          </a:p>
        </p:txBody>
      </p:sp>
      <p:sp>
        <p:nvSpPr>
          <p:cNvPr id="32785" name="AutoShape 8"/>
          <p:cNvSpPr>
            <a:spLocks/>
          </p:cNvSpPr>
          <p:nvPr/>
        </p:nvSpPr>
        <p:spPr bwMode="auto">
          <a:xfrm>
            <a:off x="8080375" y="5824538"/>
            <a:ext cx="2416175" cy="114300"/>
          </a:xfrm>
          <a:custGeom>
            <a:avLst/>
            <a:gdLst>
              <a:gd name="T0" fmla="*/ 0 w 21600"/>
              <a:gd name="T1" fmla="*/ 0 h 21600"/>
              <a:gd name="T2" fmla="*/ 21600 w 21600"/>
              <a:gd name="T3" fmla="*/ 0 h 21600"/>
              <a:gd name="T4" fmla="*/ 21600 w 21600"/>
              <a:gd name="T5" fmla="*/ 21600 h 21600"/>
              <a:gd name="T6" fmla="*/ 0 w 21600"/>
              <a:gd name="T7" fmla="*/ 21600 h 21600"/>
              <a:gd name="T8" fmla="*/ 0 w 21600"/>
              <a:gd name="T9" fmla="*/ 0 h 21600"/>
            </a:gdLst>
            <a:ahLst/>
            <a:cxnLst>
              <a:cxn ang="0">
                <a:pos x="T0" y="T1"/>
              </a:cxn>
              <a:cxn ang="0">
                <a:pos x="T2" y="T3"/>
              </a:cxn>
              <a:cxn ang="0">
                <a:pos x="T4" y="T5"/>
              </a:cxn>
              <a:cxn ang="0">
                <a:pos x="T6" y="T7"/>
              </a:cxn>
              <a:cxn ang="0">
                <a:pos x="T8" y="T9"/>
              </a:cxn>
            </a:cxnLst>
            <a:rect l="0" t="0" r="r" b="b"/>
            <a:pathLst>
              <a:path w="21600" h="21600">
                <a:moveTo>
                  <a:pt x="0" y="0"/>
                </a:moveTo>
                <a:lnTo>
                  <a:pt x="21600" y="0"/>
                </a:lnTo>
                <a:lnTo>
                  <a:pt x="21600" y="21600"/>
                </a:lnTo>
                <a:lnTo>
                  <a:pt x="0" y="21600"/>
                </a:lnTo>
                <a:lnTo>
                  <a:pt x="0" y="0"/>
                </a:lnTo>
                <a:close/>
              </a:path>
            </a:pathLst>
          </a:custGeom>
          <a:solidFill>
            <a:srgbClr val="BF2121"/>
          </a:solidFill>
          <a:ln w="25400" cap="flat" cmpd="sng">
            <a:solidFill>
              <a:srgbClr val="000000">
                <a:alpha val="0"/>
              </a:srgbClr>
            </a:solidFill>
            <a:round/>
            <a:headEnd/>
            <a:tailEnd/>
          </a:ln>
        </p:spPr>
        <p:txBody>
          <a:bodyPr lIns="0" tIns="0" rIns="0" bIns="0"/>
          <a:lstStyle/>
          <a:p>
            <a:endParaRPr lang="zh-CN" altLang="en-US"/>
          </a:p>
        </p:txBody>
      </p:sp>
      <p:sp>
        <p:nvSpPr>
          <p:cNvPr id="32786" name="矩形 9"/>
          <p:cNvSpPr>
            <a:spLocks noChangeArrowheads="1"/>
          </p:cNvSpPr>
          <p:nvPr/>
        </p:nvSpPr>
        <p:spPr bwMode="auto">
          <a:xfrm>
            <a:off x="1666875" y="2271713"/>
            <a:ext cx="9009063"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lnSpc>
                <a:spcPct val="120000"/>
              </a:lnSpc>
              <a:spcBef>
                <a:spcPct val="20000"/>
              </a:spcBef>
            </a:pPr>
            <a:r>
              <a:rPr lang="en-US" altLang="zh-CN" sz="1400">
                <a:solidFill>
                  <a:srgbClr val="445469"/>
                </a:solidFill>
                <a:latin typeface="微软雅黑" panose="020B0503020204020204" pitchFamily="34" charset="-122"/>
                <a:ea typeface="微软雅黑" panose="020B0503020204020204" pitchFamily="34" charset="-122"/>
                <a:sym typeface="Arial" panose="020B0604020202020204" pitchFamily="34" charset="0"/>
              </a:rPr>
              <a:t>Add your words here</a:t>
            </a:r>
            <a:r>
              <a:rPr lang="zh-CN" altLang="en-US" sz="1400">
                <a:solidFill>
                  <a:srgbClr val="445469"/>
                </a:solidFill>
                <a:latin typeface="微软雅黑" panose="020B0503020204020204" pitchFamily="34" charset="-122"/>
                <a:ea typeface="微软雅黑" panose="020B0503020204020204" pitchFamily="34" charset="-122"/>
                <a:sym typeface="Arial" panose="020B0604020202020204" pitchFamily="34" charset="0"/>
              </a:rPr>
              <a:t>，</a:t>
            </a:r>
            <a:r>
              <a:rPr lang="en-US" altLang="zh-CN" sz="1400">
                <a:solidFill>
                  <a:srgbClr val="445469"/>
                </a:solidFill>
                <a:latin typeface="微软雅黑" panose="020B0503020204020204" pitchFamily="34" charset="-122"/>
                <a:ea typeface="微软雅黑" panose="020B0503020204020204" pitchFamily="34" charset="-122"/>
                <a:sym typeface="Arial" panose="020B0604020202020204" pitchFamily="34" charset="0"/>
              </a:rPr>
              <a:t>according to your need to draw the text box size</a:t>
            </a:r>
            <a:r>
              <a:rPr lang="zh-CN" altLang="en-US" sz="1400">
                <a:solidFill>
                  <a:srgbClr val="445469"/>
                </a:solidFill>
                <a:latin typeface="微软雅黑" panose="020B0503020204020204" pitchFamily="34" charset="-122"/>
                <a:ea typeface="微软雅黑" panose="020B0503020204020204" pitchFamily="34" charset="-122"/>
                <a:sym typeface="Arial" panose="020B0604020202020204" pitchFamily="34" charset="0"/>
              </a:rPr>
              <a:t>。</a:t>
            </a:r>
            <a:r>
              <a:rPr lang="en-US" altLang="zh-CN" sz="1400">
                <a:solidFill>
                  <a:srgbClr val="445469"/>
                </a:solidFill>
                <a:latin typeface="微软雅黑" panose="020B0503020204020204" pitchFamily="34" charset="-122"/>
                <a:ea typeface="微软雅黑" panose="020B0503020204020204" pitchFamily="34" charset="-122"/>
                <a:sym typeface="Arial" panose="020B0604020202020204" pitchFamily="34" charset="0"/>
              </a:rPr>
              <a:t>Please read the instructions and more work at the end of the manual template.</a:t>
            </a:r>
          </a:p>
        </p:txBody>
      </p:sp>
      <p:sp>
        <p:nvSpPr>
          <p:cNvPr id="32787" name="TextBox 13"/>
          <p:cNvSpPr txBox="1">
            <a:spLocks noChangeArrowheads="1"/>
          </p:cNvSpPr>
          <p:nvPr/>
        </p:nvSpPr>
        <p:spPr bwMode="auto">
          <a:xfrm>
            <a:off x="1666875" y="1958975"/>
            <a:ext cx="1374775"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en-US" altLang="zh-CN" sz="1600" b="1">
                <a:solidFill>
                  <a:srgbClr val="445469"/>
                </a:solidFill>
                <a:latin typeface="Arial" panose="020B0604020202020204" pitchFamily="34" charset="0"/>
                <a:ea typeface="微软雅黑" panose="020B0503020204020204" pitchFamily="34" charset="-122"/>
                <a:sym typeface="Arial" panose="020B0604020202020204" pitchFamily="34" charset="0"/>
              </a:rPr>
              <a:t>ADD TITLE</a:t>
            </a:r>
          </a:p>
        </p:txBody>
      </p:sp>
      <p:sp>
        <p:nvSpPr>
          <p:cNvPr id="32788" name="TextBox 13"/>
          <p:cNvSpPr txBox="1">
            <a:spLocks noChangeArrowheads="1"/>
          </p:cNvSpPr>
          <p:nvPr/>
        </p:nvSpPr>
        <p:spPr bwMode="auto">
          <a:xfrm>
            <a:off x="3698875" y="4064000"/>
            <a:ext cx="2338388"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spcBef>
                <a:spcPct val="20000"/>
              </a:spcBef>
            </a:pPr>
            <a:r>
              <a:rPr lang="en-US" altLang="zh-CN" sz="1600" b="1">
                <a:solidFill>
                  <a:schemeClr val="bg1"/>
                </a:solidFill>
                <a:latin typeface="Arial" panose="020B0604020202020204" pitchFamily="34" charset="0"/>
                <a:ea typeface="微软雅黑" panose="020B0503020204020204" pitchFamily="34" charset="-122"/>
                <a:sym typeface="Arial" panose="020B0604020202020204" pitchFamily="34" charset="0"/>
              </a:rPr>
              <a:t>ADD TITLE</a:t>
            </a:r>
          </a:p>
        </p:txBody>
      </p:sp>
      <p:sp>
        <p:nvSpPr>
          <p:cNvPr id="32789" name="TextBox 13"/>
          <p:cNvSpPr txBox="1">
            <a:spLocks noChangeArrowheads="1"/>
          </p:cNvSpPr>
          <p:nvPr/>
        </p:nvSpPr>
        <p:spPr bwMode="auto">
          <a:xfrm>
            <a:off x="4032250" y="4352925"/>
            <a:ext cx="1671638"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spcBef>
                <a:spcPct val="20000"/>
              </a:spcBef>
            </a:pPr>
            <a:r>
              <a:rPr lang="en-US" altLang="zh-CN" sz="1200">
                <a:solidFill>
                  <a:schemeClr val="bg1"/>
                </a:solidFill>
                <a:latin typeface="Arial" panose="020B0604020202020204" pitchFamily="34" charset="0"/>
                <a:ea typeface="微软雅黑" panose="020B0503020204020204" pitchFamily="34" charset="-122"/>
                <a:sym typeface="Arial" panose="020B0604020202020204" pitchFamily="34" charset="0"/>
              </a:rPr>
              <a:t>add your words here</a:t>
            </a:r>
            <a:r>
              <a:rPr lang="zh-CN" altLang="en-US" sz="1200">
                <a:solidFill>
                  <a:schemeClr val="bg1"/>
                </a:solidFill>
                <a:latin typeface="Arial" panose="020B0604020202020204" pitchFamily="34" charset="0"/>
                <a:ea typeface="微软雅黑" panose="020B0503020204020204" pitchFamily="34" charset="-122"/>
                <a:sym typeface="Arial" panose="020B0604020202020204" pitchFamily="34" charset="0"/>
              </a:rPr>
              <a:t>，</a:t>
            </a:r>
            <a:r>
              <a:rPr lang="en-US" altLang="zh-CN" sz="1200">
                <a:solidFill>
                  <a:schemeClr val="bg1"/>
                </a:solidFill>
                <a:latin typeface="Arial" panose="020B0604020202020204" pitchFamily="34" charset="0"/>
                <a:ea typeface="微软雅黑" panose="020B0503020204020204" pitchFamily="34" charset="-122"/>
                <a:sym typeface="Arial" panose="020B0604020202020204" pitchFamily="34" charset="0"/>
              </a:rPr>
              <a:t>according to your need to draw the text box size</a:t>
            </a:r>
          </a:p>
        </p:txBody>
      </p:sp>
      <p:sp>
        <p:nvSpPr>
          <p:cNvPr id="32790" name="TextBox 13"/>
          <p:cNvSpPr txBox="1">
            <a:spLocks noChangeArrowheads="1"/>
          </p:cNvSpPr>
          <p:nvPr/>
        </p:nvSpPr>
        <p:spPr bwMode="auto">
          <a:xfrm>
            <a:off x="8088313" y="4064000"/>
            <a:ext cx="2338387"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spcBef>
                <a:spcPct val="20000"/>
              </a:spcBef>
            </a:pPr>
            <a:r>
              <a:rPr lang="en-US" altLang="zh-CN" sz="1600" b="1">
                <a:solidFill>
                  <a:schemeClr val="bg1"/>
                </a:solidFill>
                <a:latin typeface="Arial" panose="020B0604020202020204" pitchFamily="34" charset="0"/>
                <a:ea typeface="微软雅黑" panose="020B0503020204020204" pitchFamily="34" charset="-122"/>
                <a:sym typeface="Arial" panose="020B0604020202020204" pitchFamily="34" charset="0"/>
              </a:rPr>
              <a:t>ADD TITLE</a:t>
            </a:r>
          </a:p>
        </p:txBody>
      </p:sp>
      <p:sp>
        <p:nvSpPr>
          <p:cNvPr id="32791" name="TextBox 13"/>
          <p:cNvSpPr txBox="1">
            <a:spLocks noChangeArrowheads="1"/>
          </p:cNvSpPr>
          <p:nvPr/>
        </p:nvSpPr>
        <p:spPr bwMode="auto">
          <a:xfrm>
            <a:off x="8421688" y="4352925"/>
            <a:ext cx="1671637"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spcBef>
                <a:spcPct val="20000"/>
              </a:spcBef>
            </a:pPr>
            <a:r>
              <a:rPr lang="en-US" altLang="zh-CN" sz="1200">
                <a:solidFill>
                  <a:schemeClr val="bg1"/>
                </a:solidFill>
                <a:latin typeface="Arial" panose="020B0604020202020204" pitchFamily="34" charset="0"/>
                <a:ea typeface="微软雅黑" panose="020B0503020204020204" pitchFamily="34" charset="-122"/>
                <a:sym typeface="Arial" panose="020B0604020202020204" pitchFamily="34" charset="0"/>
              </a:rPr>
              <a:t>add your words here</a:t>
            </a:r>
            <a:r>
              <a:rPr lang="zh-CN" altLang="en-US" sz="1200">
                <a:solidFill>
                  <a:schemeClr val="bg1"/>
                </a:solidFill>
                <a:latin typeface="Arial" panose="020B0604020202020204" pitchFamily="34" charset="0"/>
                <a:ea typeface="微软雅黑" panose="020B0503020204020204" pitchFamily="34" charset="-122"/>
                <a:sym typeface="Arial" panose="020B0604020202020204" pitchFamily="34" charset="0"/>
              </a:rPr>
              <a:t>，</a:t>
            </a:r>
            <a:r>
              <a:rPr lang="en-US" altLang="zh-CN" sz="1200">
                <a:solidFill>
                  <a:schemeClr val="bg1"/>
                </a:solidFill>
                <a:latin typeface="Arial" panose="020B0604020202020204" pitchFamily="34" charset="0"/>
                <a:ea typeface="微软雅黑" panose="020B0503020204020204" pitchFamily="34" charset="-122"/>
                <a:sym typeface="Arial" panose="020B0604020202020204" pitchFamily="34" charset="0"/>
              </a:rPr>
              <a:t>according to your need to draw the text box size</a:t>
            </a:r>
          </a:p>
        </p:txBody>
      </p:sp>
      <p:sp>
        <p:nvSpPr>
          <p:cNvPr id="32792" name="等腰三角形 5"/>
          <p:cNvSpPr>
            <a:spLocks/>
          </p:cNvSpPr>
          <p:nvPr/>
        </p:nvSpPr>
        <p:spPr bwMode="auto">
          <a:xfrm>
            <a:off x="-6350" y="158750"/>
            <a:ext cx="3849688" cy="874713"/>
          </a:xfrm>
          <a:custGeom>
            <a:avLst/>
            <a:gdLst>
              <a:gd name="T0" fmla="*/ 6625 w 3849755"/>
              <a:gd name="T1" fmla="*/ 874644 h 874644"/>
              <a:gd name="T2" fmla="*/ 0 w 3849755"/>
              <a:gd name="T3" fmla="*/ 0 h 874644"/>
              <a:gd name="T4" fmla="*/ 3849755 w 3849755"/>
              <a:gd name="T5" fmla="*/ 424070 h 874644"/>
              <a:gd name="T6" fmla="*/ 6625 w 3849755"/>
              <a:gd name="T7" fmla="*/ 874644 h 874644"/>
            </a:gdLst>
            <a:ahLst/>
            <a:cxnLst>
              <a:cxn ang="0">
                <a:pos x="T0" y="T1"/>
              </a:cxn>
              <a:cxn ang="0">
                <a:pos x="T2" y="T3"/>
              </a:cxn>
              <a:cxn ang="0">
                <a:pos x="T4" y="T5"/>
              </a:cxn>
              <a:cxn ang="0">
                <a:pos x="T6" y="T7"/>
              </a:cxn>
            </a:cxnLst>
            <a:rect l="0" t="0" r="r" b="b"/>
            <a:pathLst>
              <a:path w="3849755" h="874644">
                <a:moveTo>
                  <a:pt x="6625" y="874644"/>
                </a:moveTo>
                <a:cubicBezTo>
                  <a:pt x="4417" y="583096"/>
                  <a:pt x="2208" y="291548"/>
                  <a:pt x="0" y="0"/>
                </a:cubicBezTo>
                <a:lnTo>
                  <a:pt x="3849755" y="424070"/>
                </a:lnTo>
                <a:lnTo>
                  <a:pt x="6625" y="874644"/>
                </a:lnTo>
                <a:close/>
              </a:path>
            </a:pathLst>
          </a:custGeom>
          <a:solidFill>
            <a:srgbClr val="BF212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图片 1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50" y="-12700"/>
            <a:ext cx="12204700" cy="688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5" name="矩形 2"/>
          <p:cNvSpPr>
            <a:spLocks noChangeArrowheads="1"/>
          </p:cNvSpPr>
          <p:nvPr/>
        </p:nvSpPr>
        <p:spPr bwMode="auto">
          <a:xfrm>
            <a:off x="7038975" y="0"/>
            <a:ext cx="5153025" cy="6858000"/>
          </a:xfrm>
          <a:prstGeom prst="rect">
            <a:avLst/>
          </a:prstGeom>
          <a:solidFill>
            <a:srgbClr val="BF2121">
              <a:alpha val="79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33796" name="矩形 3"/>
          <p:cNvSpPr>
            <a:spLocks noChangeArrowheads="1"/>
          </p:cNvSpPr>
          <p:nvPr/>
        </p:nvSpPr>
        <p:spPr bwMode="auto">
          <a:xfrm>
            <a:off x="7707313" y="3159125"/>
            <a:ext cx="3816350" cy="221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just" eaLnBrk="1" hangingPunct="1">
              <a:lnSpc>
                <a:spcPct val="120000"/>
              </a:lnSpc>
              <a:spcBef>
                <a:spcPct val="20000"/>
              </a:spcBef>
            </a:pPr>
            <a:r>
              <a:rPr lang="en-US" altLang="zh-CN" sz="2000">
                <a:solidFill>
                  <a:srgbClr val="FFFFFF"/>
                </a:solidFill>
                <a:latin typeface="微软雅黑" panose="020B0503020204020204" pitchFamily="34" charset="-122"/>
                <a:ea typeface="微软雅黑" panose="020B0503020204020204" pitchFamily="34" charset="-122"/>
                <a:sym typeface="Arial" panose="020B0604020202020204" pitchFamily="34" charset="0"/>
              </a:rPr>
              <a:t>Add your words here</a:t>
            </a:r>
            <a:r>
              <a:rPr lang="zh-CN" altLang="en-US" sz="2000">
                <a:solidFill>
                  <a:srgbClr val="FFFFFF"/>
                </a:solidFill>
                <a:latin typeface="微软雅黑" panose="020B0503020204020204" pitchFamily="34" charset="-122"/>
                <a:ea typeface="微软雅黑" panose="020B0503020204020204" pitchFamily="34" charset="-122"/>
                <a:sym typeface="Arial" panose="020B0604020202020204" pitchFamily="34" charset="0"/>
              </a:rPr>
              <a:t>，</a:t>
            </a:r>
            <a:r>
              <a:rPr lang="en-US" altLang="zh-CN" sz="2000">
                <a:solidFill>
                  <a:srgbClr val="FFFFFF"/>
                </a:solidFill>
                <a:latin typeface="微软雅黑" panose="020B0503020204020204" pitchFamily="34" charset="-122"/>
                <a:ea typeface="微软雅黑" panose="020B0503020204020204" pitchFamily="34" charset="-122"/>
                <a:sym typeface="Arial" panose="020B0604020202020204" pitchFamily="34" charset="0"/>
              </a:rPr>
              <a:t>according to your need to draw the text box size</a:t>
            </a:r>
            <a:r>
              <a:rPr lang="zh-CN" altLang="en-US" sz="2000">
                <a:solidFill>
                  <a:srgbClr val="FFFFFF"/>
                </a:solidFill>
                <a:latin typeface="微软雅黑" panose="020B0503020204020204" pitchFamily="34" charset="-122"/>
                <a:ea typeface="微软雅黑" panose="020B0503020204020204" pitchFamily="34" charset="-122"/>
                <a:sym typeface="Arial" panose="020B0604020202020204" pitchFamily="34" charset="0"/>
              </a:rPr>
              <a:t>。</a:t>
            </a:r>
            <a:r>
              <a:rPr lang="en-US" altLang="zh-CN" sz="2000">
                <a:solidFill>
                  <a:srgbClr val="FFFFFF"/>
                </a:solidFill>
                <a:latin typeface="微软雅黑" panose="020B0503020204020204" pitchFamily="34" charset="-122"/>
                <a:ea typeface="微软雅黑" panose="020B0503020204020204" pitchFamily="34" charset="-122"/>
                <a:sym typeface="Arial" panose="020B0604020202020204" pitchFamily="34" charset="0"/>
              </a:rPr>
              <a:t>Please read the instructions and more work at the end of the manual template.</a:t>
            </a:r>
          </a:p>
        </p:txBody>
      </p:sp>
      <p:pic>
        <p:nvPicPr>
          <p:cNvPr id="33797" name="组合 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85163" y="1968500"/>
            <a:ext cx="523875"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798" name="组合 10"/>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37650" y="1968500"/>
            <a:ext cx="695325"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799" name="组合 14"/>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55238" y="1968500"/>
            <a:ext cx="695325"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图片 10"/>
          <p:cNvPicPr>
            <a:picLocks noChangeAspect="1" noChangeArrowheads="1"/>
          </p:cNvPicPr>
          <p:nvPr/>
        </p:nvPicPr>
        <p:blipFill>
          <a:blip r:embed="rId2">
            <a:extLst>
              <a:ext uri="{28A0092B-C50C-407E-A947-70E740481C1C}">
                <a14:useLocalDpi xmlns:a14="http://schemas.microsoft.com/office/drawing/2010/main" val="0"/>
              </a:ext>
            </a:extLst>
          </a:blip>
          <a:srcRect l="11678" r="12981"/>
          <a:stretch>
            <a:fillRect/>
          </a:stretch>
        </p:blipFill>
        <p:spPr bwMode="auto">
          <a:xfrm>
            <a:off x="7896225" y="0"/>
            <a:ext cx="4295775" cy="6878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19" name="Rectangle 14"/>
          <p:cNvSpPr>
            <a:spLocks noChangeArrowheads="1"/>
          </p:cNvSpPr>
          <p:nvPr/>
        </p:nvSpPr>
        <p:spPr bwMode="auto">
          <a:xfrm>
            <a:off x="0" y="1905000"/>
            <a:ext cx="7924800" cy="3048000"/>
          </a:xfrm>
          <a:prstGeom prst="rect">
            <a:avLst/>
          </a:prstGeom>
          <a:solidFill>
            <a:srgbClr val="2B2B2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en-US" altLang="zh-CN" sz="2400">
              <a:solidFill>
                <a:srgbClr val="FFFFFF"/>
              </a:solidFill>
            </a:endParaRPr>
          </a:p>
        </p:txBody>
      </p:sp>
      <p:sp>
        <p:nvSpPr>
          <p:cNvPr id="34820" name="TextBox 4"/>
          <p:cNvSpPr txBox="1">
            <a:spLocks noChangeArrowheads="1"/>
          </p:cNvSpPr>
          <p:nvPr/>
        </p:nvSpPr>
        <p:spPr bwMode="auto">
          <a:xfrm>
            <a:off x="965200" y="2535238"/>
            <a:ext cx="35052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3200">
                <a:solidFill>
                  <a:schemeClr val="bg1"/>
                </a:solidFill>
                <a:latin typeface="Arial" panose="020B0604020202020204" pitchFamily="34" charset="0"/>
                <a:cs typeface="Arial" panose="020B0604020202020204" pitchFamily="34" charset="0"/>
              </a:rPr>
              <a:t>ABOUT US</a:t>
            </a:r>
          </a:p>
        </p:txBody>
      </p:sp>
      <p:cxnSp>
        <p:nvCxnSpPr>
          <p:cNvPr id="34821" name="Straight Connector 8"/>
          <p:cNvCxnSpPr>
            <a:cxnSpLocks noChangeShapeType="1"/>
          </p:cNvCxnSpPr>
          <p:nvPr/>
        </p:nvCxnSpPr>
        <p:spPr bwMode="auto">
          <a:xfrm>
            <a:off x="965200" y="3265488"/>
            <a:ext cx="5943600" cy="0"/>
          </a:xfrm>
          <a:prstGeom prst="line">
            <a:avLst/>
          </a:prstGeom>
          <a:noFill/>
          <a:ln w="6350" cmpd="sng">
            <a:solidFill>
              <a:schemeClr val="bg1"/>
            </a:solidFill>
            <a:round/>
            <a:headEnd/>
            <a:tailEnd/>
          </a:ln>
          <a:extLst>
            <a:ext uri="{909E8E84-426E-40DD-AFC4-6F175D3DCCD1}">
              <a14:hiddenFill xmlns:a14="http://schemas.microsoft.com/office/drawing/2010/main">
                <a:noFill/>
              </a14:hiddenFill>
            </a:ext>
          </a:extLst>
        </p:spPr>
      </p:cxnSp>
      <p:sp>
        <p:nvSpPr>
          <p:cNvPr id="34822" name="Rectangle 18"/>
          <p:cNvSpPr>
            <a:spLocks noChangeArrowheads="1"/>
          </p:cNvSpPr>
          <p:nvPr/>
        </p:nvSpPr>
        <p:spPr bwMode="auto">
          <a:xfrm>
            <a:off x="7924800" y="1905000"/>
            <a:ext cx="4267200" cy="3048000"/>
          </a:xfrm>
          <a:prstGeom prst="rect">
            <a:avLst/>
          </a:prstGeom>
          <a:solidFill>
            <a:srgbClr val="BF2121">
              <a:alpha val="54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en-US" altLang="zh-CN" sz="2400">
              <a:solidFill>
                <a:srgbClr val="FFFFFF"/>
              </a:solidFill>
            </a:endParaRPr>
          </a:p>
        </p:txBody>
      </p:sp>
      <p:pic>
        <p:nvPicPr>
          <p:cNvPr id="34823" name="组合 6"/>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56725" y="2762250"/>
            <a:ext cx="1555750" cy="132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24" name="矩形 9"/>
          <p:cNvSpPr>
            <a:spLocks noChangeArrowheads="1"/>
          </p:cNvSpPr>
          <p:nvPr/>
        </p:nvSpPr>
        <p:spPr bwMode="auto">
          <a:xfrm>
            <a:off x="965200" y="3502025"/>
            <a:ext cx="5943600" cy="77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lnSpc>
                <a:spcPct val="120000"/>
              </a:lnSpc>
              <a:spcBef>
                <a:spcPct val="20000"/>
              </a:spcBef>
            </a:pPr>
            <a:r>
              <a:rPr lang="en-US" altLang="zh-CN" sz="1400">
                <a:solidFill>
                  <a:schemeClr val="bg1"/>
                </a:solidFill>
                <a:latin typeface="微软雅黑" panose="020B0503020204020204" pitchFamily="34" charset="-122"/>
                <a:ea typeface="微软雅黑" panose="020B0503020204020204" pitchFamily="34" charset="-122"/>
                <a:sym typeface="Arial" panose="020B0604020202020204" pitchFamily="34" charset="0"/>
              </a:rPr>
              <a:t>Add your words here</a:t>
            </a:r>
            <a:r>
              <a:rPr lang="zh-CN" altLang="en-US" sz="1400">
                <a:solidFill>
                  <a:schemeClr val="bg1"/>
                </a:solidFill>
                <a:latin typeface="微软雅黑" panose="020B0503020204020204" pitchFamily="34" charset="-122"/>
                <a:ea typeface="微软雅黑" panose="020B0503020204020204" pitchFamily="34" charset="-122"/>
                <a:sym typeface="Arial" panose="020B0604020202020204" pitchFamily="34" charset="0"/>
              </a:rPr>
              <a:t>，</a:t>
            </a:r>
            <a:r>
              <a:rPr lang="en-US" altLang="zh-CN" sz="1400">
                <a:solidFill>
                  <a:schemeClr val="bg1"/>
                </a:solidFill>
                <a:latin typeface="微软雅黑" panose="020B0503020204020204" pitchFamily="34" charset="-122"/>
                <a:ea typeface="微软雅黑" panose="020B0503020204020204" pitchFamily="34" charset="-122"/>
                <a:sym typeface="Arial" panose="020B0604020202020204" pitchFamily="34" charset="0"/>
              </a:rPr>
              <a:t>according to your need to draw the text box size</a:t>
            </a:r>
            <a:r>
              <a:rPr lang="zh-CN" altLang="en-US" sz="1400">
                <a:solidFill>
                  <a:schemeClr val="bg1"/>
                </a:solidFill>
                <a:latin typeface="微软雅黑" panose="020B0503020204020204" pitchFamily="34" charset="-122"/>
                <a:ea typeface="微软雅黑" panose="020B0503020204020204" pitchFamily="34" charset="-122"/>
                <a:sym typeface="Arial" panose="020B0604020202020204" pitchFamily="34" charset="0"/>
              </a:rPr>
              <a:t>。</a:t>
            </a:r>
            <a:r>
              <a:rPr lang="en-US" altLang="zh-CN" sz="1400">
                <a:solidFill>
                  <a:schemeClr val="bg1"/>
                </a:solidFill>
                <a:latin typeface="微软雅黑" panose="020B0503020204020204" pitchFamily="34" charset="-122"/>
                <a:ea typeface="微软雅黑" panose="020B0503020204020204" pitchFamily="34" charset="-122"/>
                <a:sym typeface="Arial" panose="020B0604020202020204" pitchFamily="34" charset="0"/>
              </a:rPr>
              <a:t>Please read the instructions and more work at the end of the manual template.</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2"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43" name="矩形 3"/>
          <p:cNvSpPr>
            <a:spLocks noChangeArrowheads="1"/>
          </p:cNvSpPr>
          <p:nvPr/>
        </p:nvSpPr>
        <p:spPr bwMode="auto">
          <a:xfrm>
            <a:off x="0" y="0"/>
            <a:ext cx="12192000" cy="6858000"/>
          </a:xfrm>
          <a:prstGeom prst="rect">
            <a:avLst/>
          </a:prstGeom>
          <a:solidFill>
            <a:srgbClr val="0A1E2C">
              <a:alpha val="87999"/>
            </a:srgbClr>
          </a:solidFill>
          <a:ln w="12700" cmpd="sng">
            <a:solidFill>
              <a:srgbClr val="41719C"/>
            </a:solidFill>
            <a:miter lim="800000"/>
            <a:headEnd/>
            <a:tailEnd/>
          </a:ln>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35844" name="等腰三角形 6"/>
          <p:cNvSpPr>
            <a:spLocks noChangeArrowheads="1"/>
          </p:cNvSpPr>
          <p:nvPr/>
        </p:nvSpPr>
        <p:spPr bwMode="auto">
          <a:xfrm>
            <a:off x="3757613" y="941388"/>
            <a:ext cx="4676775" cy="4032250"/>
          </a:xfrm>
          <a:prstGeom prst="triangle">
            <a:avLst>
              <a:gd name="adj" fmla="val 50000"/>
            </a:avLst>
          </a:prstGeom>
          <a:solidFill>
            <a:srgbClr val="BF212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35845" name="等腰三角形 8"/>
          <p:cNvSpPr>
            <a:spLocks noChangeArrowheads="1"/>
          </p:cNvSpPr>
          <p:nvPr/>
        </p:nvSpPr>
        <p:spPr bwMode="auto">
          <a:xfrm rot="10800000">
            <a:off x="3590925" y="1827213"/>
            <a:ext cx="5010150" cy="4318000"/>
          </a:xfrm>
          <a:prstGeom prst="triangle">
            <a:avLst>
              <a:gd name="adj" fmla="val 50000"/>
            </a:avLst>
          </a:prstGeom>
          <a:noFill/>
          <a:ln w="3175" cmpd="sng">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35846" name="文本框 9"/>
          <p:cNvSpPr txBox="1">
            <a:spLocks noChangeArrowheads="1"/>
          </p:cNvSpPr>
          <p:nvPr/>
        </p:nvSpPr>
        <p:spPr bwMode="auto">
          <a:xfrm>
            <a:off x="5183188" y="2498725"/>
            <a:ext cx="1825625" cy="186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1500" b="1">
                <a:solidFill>
                  <a:schemeClr val="bg1"/>
                </a:solidFill>
                <a:latin typeface="Arial" panose="020B0604020202020204" pitchFamily="34" charset="0"/>
                <a:cs typeface="Arial" panose="020B0604020202020204" pitchFamily="34" charset="0"/>
              </a:rPr>
              <a:t>04</a:t>
            </a:r>
            <a:endParaRPr lang="zh-CN" altLang="en-US" sz="11500" b="1">
              <a:solidFill>
                <a:schemeClr val="bg1"/>
              </a:solidFill>
              <a:latin typeface="Arial" panose="020B0604020202020204" pitchFamily="34" charset="0"/>
              <a:cs typeface="Arial" panose="020B0604020202020204" pitchFamily="34" charset="0"/>
            </a:endParaRPr>
          </a:p>
        </p:txBody>
      </p:sp>
      <p:sp>
        <p:nvSpPr>
          <p:cNvPr id="35847" name="文本框 10"/>
          <p:cNvSpPr txBox="1">
            <a:spLocks noChangeArrowheads="1"/>
          </p:cNvSpPr>
          <p:nvPr/>
        </p:nvSpPr>
        <p:spPr bwMode="auto">
          <a:xfrm>
            <a:off x="4772025" y="4186238"/>
            <a:ext cx="264795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3200" b="1">
                <a:solidFill>
                  <a:schemeClr val="bg1"/>
                </a:solidFill>
                <a:latin typeface="微软雅黑" panose="020B0503020204020204" pitchFamily="34" charset="-122"/>
                <a:ea typeface="微软雅黑" panose="020B0503020204020204" pitchFamily="34" charset="-122"/>
              </a:rPr>
              <a:t>推广措施方案</a:t>
            </a:r>
          </a:p>
        </p:txBody>
      </p:sp>
      <p:sp>
        <p:nvSpPr>
          <p:cNvPr id="35848" name="矩形 7"/>
          <p:cNvSpPr>
            <a:spLocks noChangeArrowheads="1"/>
          </p:cNvSpPr>
          <p:nvPr/>
        </p:nvSpPr>
        <p:spPr bwMode="auto">
          <a:xfrm>
            <a:off x="3757613" y="5272088"/>
            <a:ext cx="4676775" cy="636587"/>
          </a:xfrm>
          <a:prstGeom prst="rect">
            <a:avLst/>
          </a:prstGeom>
          <a:solidFill>
            <a:srgbClr val="BF212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35849" name="文本框 11"/>
          <p:cNvSpPr txBox="1">
            <a:spLocks noChangeArrowheads="1"/>
          </p:cNvSpPr>
          <p:nvPr/>
        </p:nvSpPr>
        <p:spPr bwMode="auto">
          <a:xfrm>
            <a:off x="5311775" y="5389563"/>
            <a:ext cx="169703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000">
                <a:solidFill>
                  <a:schemeClr val="bg1"/>
                </a:solidFill>
                <a:latin typeface="Arial" panose="020B0604020202020204" pitchFamily="34" charset="0"/>
                <a:ea typeface="微软雅黑" panose="020B0503020204020204" pitchFamily="34" charset="-122"/>
              </a:rPr>
              <a:t>MEASURES </a:t>
            </a:r>
            <a:endParaRPr lang="zh-CN" altLang="en-US" sz="2000">
              <a:solidFill>
                <a:schemeClr val="bg1"/>
              </a:solidFill>
              <a:latin typeface="Arial" panose="020B0604020202020204" pitchFamily="34" charset="0"/>
              <a:ea typeface="微软雅黑" panose="020B0503020204020204" pitchFamily="34" charset="-122"/>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6" name="图片 2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 y="-12700"/>
            <a:ext cx="12230100" cy="688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67" name="Freeform 17"/>
          <p:cNvSpPr>
            <a:spLocks/>
          </p:cNvSpPr>
          <p:nvPr/>
        </p:nvSpPr>
        <p:spPr bwMode="auto">
          <a:xfrm>
            <a:off x="0" y="1504950"/>
            <a:ext cx="12211050" cy="4395788"/>
          </a:xfrm>
          <a:custGeom>
            <a:avLst/>
            <a:gdLst>
              <a:gd name="T0" fmla="*/ 0 w 12192000"/>
              <a:gd name="T1" fmla="*/ 0 h 4395943"/>
              <a:gd name="T2" fmla="*/ 12192000 w 12192000"/>
              <a:gd name="T3" fmla="*/ 0 h 4395943"/>
              <a:gd name="T4" fmla="*/ 12192000 w 12192000"/>
              <a:gd name="T5" fmla="*/ 3378906 h 4395943"/>
              <a:gd name="T6" fmla="*/ 7170885 w 12192000"/>
              <a:gd name="T7" fmla="*/ 3378906 h 4395943"/>
              <a:gd name="T8" fmla="*/ 7155401 w 12192000"/>
              <a:gd name="T9" fmla="*/ 3532507 h 4395943"/>
              <a:gd name="T10" fmla="*/ 6096000 w 12192000"/>
              <a:gd name="T11" fmla="*/ 4395943 h 4395943"/>
              <a:gd name="T12" fmla="*/ 5036600 w 12192000"/>
              <a:gd name="T13" fmla="*/ 3532507 h 4395943"/>
              <a:gd name="T14" fmla="*/ 5021116 w 12192000"/>
              <a:gd name="T15" fmla="*/ 3378906 h 4395943"/>
              <a:gd name="T16" fmla="*/ 0 w 12192000"/>
              <a:gd name="T17" fmla="*/ 3378906 h 4395943"/>
              <a:gd name="T18" fmla="*/ 0 w 12192000"/>
              <a:gd name="T19" fmla="*/ 0 h 43959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92000" h="4395943">
                <a:moveTo>
                  <a:pt x="0" y="0"/>
                </a:moveTo>
                <a:lnTo>
                  <a:pt x="12192000" y="0"/>
                </a:lnTo>
                <a:lnTo>
                  <a:pt x="12192000" y="3378906"/>
                </a:lnTo>
                <a:lnTo>
                  <a:pt x="7170885" y="3378906"/>
                </a:lnTo>
                <a:lnTo>
                  <a:pt x="7155401" y="3532507"/>
                </a:lnTo>
                <a:cubicBezTo>
                  <a:pt x="7054567" y="4025269"/>
                  <a:pt x="6618571" y="4395943"/>
                  <a:pt x="6096000" y="4395943"/>
                </a:cubicBezTo>
                <a:cubicBezTo>
                  <a:pt x="5573429" y="4395943"/>
                  <a:pt x="5137434" y="4025269"/>
                  <a:pt x="5036600" y="3532507"/>
                </a:cubicBezTo>
                <a:lnTo>
                  <a:pt x="5021116" y="3378906"/>
                </a:lnTo>
                <a:lnTo>
                  <a:pt x="0" y="3378906"/>
                </a:lnTo>
                <a:lnTo>
                  <a:pt x="0" y="0"/>
                </a:lnTo>
                <a:close/>
              </a:path>
            </a:pathLst>
          </a:custGeom>
          <a:solidFill>
            <a:schemeClr val="bg1">
              <a:alpha val="7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36868" name="Rectangle 18"/>
          <p:cNvSpPr>
            <a:spLocks noChangeArrowheads="1"/>
          </p:cNvSpPr>
          <p:nvPr/>
        </p:nvSpPr>
        <p:spPr bwMode="auto">
          <a:xfrm>
            <a:off x="0" y="957263"/>
            <a:ext cx="12192000" cy="547687"/>
          </a:xfrm>
          <a:prstGeom prst="rect">
            <a:avLst/>
          </a:prstGeom>
          <a:solidFill>
            <a:srgbClr val="BF2121">
              <a:alpha val="89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indent="-22860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en-US" altLang="zh-CN" sz="1800">
              <a:solidFill>
                <a:srgbClr val="FFFFFF"/>
              </a:solidFill>
            </a:endParaRPr>
          </a:p>
        </p:txBody>
      </p:sp>
      <p:grpSp>
        <p:nvGrpSpPr>
          <p:cNvPr id="36869" name="Group 20"/>
          <p:cNvGrpSpPr>
            <a:grpSpLocks/>
          </p:cNvGrpSpPr>
          <p:nvPr/>
        </p:nvGrpSpPr>
        <p:grpSpPr bwMode="auto">
          <a:xfrm>
            <a:off x="2309813" y="2735263"/>
            <a:ext cx="1930400" cy="911225"/>
            <a:chOff x="0" y="0"/>
            <a:chExt cx="1930622" cy="910872"/>
          </a:xfrm>
        </p:grpSpPr>
        <p:sp>
          <p:nvSpPr>
            <p:cNvPr id="36870" name="TextBox 51"/>
            <p:cNvSpPr txBox="1">
              <a:spLocks noChangeArrowheads="1"/>
            </p:cNvSpPr>
            <p:nvPr/>
          </p:nvSpPr>
          <p:spPr bwMode="auto">
            <a:xfrm>
              <a:off x="427413" y="0"/>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indent="-22860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sz="1800" b="1">
                  <a:solidFill>
                    <a:srgbClr val="2B2B2B"/>
                  </a:solidFill>
                  <a:latin typeface="Open Sans Light" panose="020B0306030504020204" pitchFamily="34" charset="0"/>
                  <a:cs typeface="Open Sans Light" panose="020B0306030504020204" pitchFamily="34" charset="0"/>
                </a:rPr>
                <a:t>指导原则</a:t>
              </a:r>
              <a:endParaRPr lang="en-US" altLang="zh-CN" sz="1800" b="1">
                <a:solidFill>
                  <a:srgbClr val="2B2B2B"/>
                </a:solidFill>
                <a:latin typeface="Open Sans Light" panose="020B0306030504020204" pitchFamily="34" charset="0"/>
                <a:cs typeface="Open Sans Light" panose="020B0306030504020204" pitchFamily="34" charset="0"/>
              </a:endParaRPr>
            </a:p>
          </p:txBody>
        </p:sp>
        <p:sp>
          <p:nvSpPr>
            <p:cNvPr id="36871" name="Rectangle 45"/>
            <p:cNvSpPr>
              <a:spLocks noChangeArrowheads="1"/>
            </p:cNvSpPr>
            <p:nvPr/>
          </p:nvSpPr>
          <p:spPr bwMode="auto">
            <a:xfrm>
              <a:off x="0" y="356874"/>
              <a:ext cx="1930622"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indent="-22860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1000">
                  <a:solidFill>
                    <a:srgbClr val="2B2B2B"/>
                  </a:solidFill>
                  <a:latin typeface="Open Sans Light" panose="020B0306030504020204" pitchFamily="34" charset="0"/>
                  <a:cs typeface="Open Sans Light" panose="020B0306030504020204" pitchFamily="34" charset="0"/>
                </a:rPr>
                <a:t>Lorem ipsum dolor sit amet, consectetuer adipiscing elit. Aenean commodo ligula eget dolor.</a:t>
              </a:r>
            </a:p>
          </p:txBody>
        </p:sp>
      </p:grpSp>
      <p:grpSp>
        <p:nvGrpSpPr>
          <p:cNvPr id="36872" name="Group 21"/>
          <p:cNvGrpSpPr>
            <a:grpSpLocks/>
          </p:cNvGrpSpPr>
          <p:nvPr/>
        </p:nvGrpSpPr>
        <p:grpSpPr bwMode="auto">
          <a:xfrm>
            <a:off x="5130800" y="2735263"/>
            <a:ext cx="1930400" cy="911225"/>
            <a:chOff x="0" y="0"/>
            <a:chExt cx="1930622" cy="910872"/>
          </a:xfrm>
        </p:grpSpPr>
        <p:sp>
          <p:nvSpPr>
            <p:cNvPr id="36873" name="TextBox 55"/>
            <p:cNvSpPr txBox="1">
              <a:spLocks noChangeArrowheads="1"/>
            </p:cNvSpPr>
            <p:nvPr/>
          </p:nvSpPr>
          <p:spPr bwMode="auto">
            <a:xfrm>
              <a:off x="411313" y="0"/>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indent="-22860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sz="1800" b="1">
                  <a:solidFill>
                    <a:srgbClr val="2B2B2B"/>
                  </a:solidFill>
                  <a:latin typeface="Open Sans Light" panose="020B0306030504020204" pitchFamily="34" charset="0"/>
                  <a:cs typeface="Open Sans Light" panose="020B0306030504020204" pitchFamily="34" charset="0"/>
                </a:rPr>
                <a:t>行为准则</a:t>
              </a:r>
              <a:endParaRPr lang="en-US" altLang="zh-CN" sz="1800" b="1">
                <a:solidFill>
                  <a:srgbClr val="2B2B2B"/>
                </a:solidFill>
                <a:latin typeface="Open Sans Light" panose="020B0306030504020204" pitchFamily="34" charset="0"/>
                <a:cs typeface="Open Sans Light" panose="020B0306030504020204" pitchFamily="34" charset="0"/>
              </a:endParaRPr>
            </a:p>
          </p:txBody>
        </p:sp>
        <p:sp>
          <p:nvSpPr>
            <p:cNvPr id="36874" name="Rectangle 42"/>
            <p:cNvSpPr>
              <a:spLocks noChangeArrowheads="1"/>
            </p:cNvSpPr>
            <p:nvPr/>
          </p:nvSpPr>
          <p:spPr bwMode="auto">
            <a:xfrm>
              <a:off x="0" y="356874"/>
              <a:ext cx="1930622"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indent="-22860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1000">
                  <a:solidFill>
                    <a:srgbClr val="2B2B2B"/>
                  </a:solidFill>
                  <a:latin typeface="Open Sans Light" panose="020B0306030504020204" pitchFamily="34" charset="0"/>
                  <a:cs typeface="Open Sans Light" panose="020B0306030504020204" pitchFamily="34" charset="0"/>
                </a:rPr>
                <a:t>Lorem ipsum dolor sit amet, consectetuer adipiscing elit. Aenean commodo ligula eget dolor.</a:t>
              </a:r>
            </a:p>
          </p:txBody>
        </p:sp>
      </p:grpSp>
      <p:grpSp>
        <p:nvGrpSpPr>
          <p:cNvPr id="36875" name="Group 23"/>
          <p:cNvGrpSpPr>
            <a:grpSpLocks/>
          </p:cNvGrpSpPr>
          <p:nvPr/>
        </p:nvGrpSpPr>
        <p:grpSpPr bwMode="auto">
          <a:xfrm>
            <a:off x="7951788" y="2735263"/>
            <a:ext cx="1930400" cy="911225"/>
            <a:chOff x="0" y="0"/>
            <a:chExt cx="1930622" cy="910872"/>
          </a:xfrm>
        </p:grpSpPr>
        <p:sp>
          <p:nvSpPr>
            <p:cNvPr id="36876" name="TextBox 59"/>
            <p:cNvSpPr txBox="1">
              <a:spLocks noChangeArrowheads="1"/>
            </p:cNvSpPr>
            <p:nvPr/>
          </p:nvSpPr>
          <p:spPr bwMode="auto">
            <a:xfrm>
              <a:off x="370852" y="0"/>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indent="-22860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sz="1800" b="1">
                  <a:solidFill>
                    <a:srgbClr val="2B2B2B"/>
                  </a:solidFill>
                  <a:latin typeface="Open Sans Light" panose="020B0306030504020204" pitchFamily="34" charset="0"/>
                  <a:cs typeface="Open Sans Light" panose="020B0306030504020204" pitchFamily="34" charset="0"/>
                </a:rPr>
                <a:t>价值体系</a:t>
              </a:r>
              <a:endParaRPr lang="en-US" altLang="zh-CN" sz="1800" b="1">
                <a:solidFill>
                  <a:srgbClr val="2B2B2B"/>
                </a:solidFill>
                <a:latin typeface="Open Sans Light" panose="020B0306030504020204" pitchFamily="34" charset="0"/>
                <a:cs typeface="Open Sans Light" panose="020B0306030504020204" pitchFamily="34" charset="0"/>
              </a:endParaRPr>
            </a:p>
          </p:txBody>
        </p:sp>
        <p:sp>
          <p:nvSpPr>
            <p:cNvPr id="36877" name="Rectangle 39"/>
            <p:cNvSpPr>
              <a:spLocks noChangeArrowheads="1"/>
            </p:cNvSpPr>
            <p:nvPr/>
          </p:nvSpPr>
          <p:spPr bwMode="auto">
            <a:xfrm>
              <a:off x="0" y="356874"/>
              <a:ext cx="1930622"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indent="-22860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1000">
                  <a:solidFill>
                    <a:srgbClr val="2B2B2B"/>
                  </a:solidFill>
                  <a:latin typeface="Open Sans Light" panose="020B0306030504020204" pitchFamily="34" charset="0"/>
                  <a:cs typeface="Open Sans Light" panose="020B0306030504020204" pitchFamily="34" charset="0"/>
                </a:rPr>
                <a:t>Lorem ipsum dolor sit amet, consectetuer adipiscing elit. Aenean commodo ligula eget dolor.</a:t>
              </a:r>
            </a:p>
          </p:txBody>
        </p:sp>
      </p:grpSp>
      <p:grpSp>
        <p:nvGrpSpPr>
          <p:cNvPr id="36878" name="组合 13"/>
          <p:cNvGrpSpPr>
            <a:grpSpLocks/>
          </p:cNvGrpSpPr>
          <p:nvPr/>
        </p:nvGrpSpPr>
        <p:grpSpPr bwMode="auto">
          <a:xfrm>
            <a:off x="5424488" y="4143375"/>
            <a:ext cx="1422400" cy="1420813"/>
            <a:chOff x="0" y="0"/>
            <a:chExt cx="1422030" cy="1422030"/>
          </a:xfrm>
        </p:grpSpPr>
        <p:sp>
          <p:nvSpPr>
            <p:cNvPr id="36879" name="Freeform 4"/>
            <p:cNvSpPr>
              <a:spLocks noEditPoints="1"/>
            </p:cNvSpPr>
            <p:nvPr/>
          </p:nvSpPr>
          <p:spPr bwMode="auto">
            <a:xfrm>
              <a:off x="309214" y="312811"/>
              <a:ext cx="1011241" cy="906072"/>
            </a:xfrm>
            <a:custGeom>
              <a:avLst/>
              <a:gdLst>
                <a:gd name="T0" fmla="*/ 0 w 250"/>
                <a:gd name="T1" fmla="*/ 0 h 224"/>
                <a:gd name="T2" fmla="*/ 48 w 250"/>
                <a:gd name="T3" fmla="*/ 188 h 224"/>
                <a:gd name="T4" fmla="*/ 141 w 250"/>
                <a:gd name="T5" fmla="*/ 158 h 224"/>
                <a:gd name="T6" fmla="*/ 58 w 250"/>
                <a:gd name="T7" fmla="*/ 59 h 224"/>
                <a:gd name="T8" fmla="*/ 165 w 250"/>
                <a:gd name="T9" fmla="*/ 151 h 224"/>
                <a:gd name="T10" fmla="*/ 250 w 250"/>
                <a:gd name="T11" fmla="*/ 124 h 224"/>
                <a:gd name="T12" fmla="*/ 0 w 250"/>
                <a:gd name="T13" fmla="*/ 0 h 224"/>
                <a:gd name="T14" fmla="*/ 143 w 250"/>
                <a:gd name="T15" fmla="*/ 224 h 224"/>
                <a:gd name="T16" fmla="*/ 143 w 250"/>
                <a:gd name="T17" fmla="*/ 173 h 224"/>
                <a:gd name="T18" fmla="*/ 114 w 250"/>
                <a:gd name="T19" fmla="*/ 183 h 224"/>
                <a:gd name="T20" fmla="*/ 143 w 250"/>
                <a:gd name="T21" fmla="*/ 22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224">
                  <a:moveTo>
                    <a:pt x="0" y="0"/>
                  </a:moveTo>
                  <a:lnTo>
                    <a:pt x="48" y="188"/>
                  </a:lnTo>
                  <a:lnTo>
                    <a:pt x="141" y="158"/>
                  </a:lnTo>
                  <a:lnTo>
                    <a:pt x="58" y="59"/>
                  </a:lnTo>
                  <a:lnTo>
                    <a:pt x="165" y="151"/>
                  </a:lnTo>
                  <a:lnTo>
                    <a:pt x="250" y="124"/>
                  </a:lnTo>
                  <a:lnTo>
                    <a:pt x="0" y="0"/>
                  </a:lnTo>
                  <a:close/>
                  <a:moveTo>
                    <a:pt x="143" y="224"/>
                  </a:moveTo>
                  <a:lnTo>
                    <a:pt x="143" y="173"/>
                  </a:lnTo>
                  <a:lnTo>
                    <a:pt x="114" y="183"/>
                  </a:lnTo>
                  <a:lnTo>
                    <a:pt x="143" y="224"/>
                  </a:lnTo>
                  <a:close/>
                </a:path>
              </a:pathLst>
            </a:custGeom>
            <a:solidFill>
              <a:srgbClr val="2B2B2B"/>
            </a:solidFill>
            <a:ln w="9525" cmpd="sng">
              <a:solidFill>
                <a:srgbClr val="2B2B2B"/>
              </a:solidFill>
              <a:miter lim="800000"/>
              <a:headEnd/>
              <a:tailEnd/>
            </a:ln>
          </p:spPr>
          <p:txBody>
            <a:bodyPr lIns="121888" tIns="60944" rIns="121888" bIns="60944"/>
            <a:lstStyle/>
            <a:p>
              <a:endParaRPr lang="zh-CN" altLang="en-US"/>
            </a:p>
          </p:txBody>
        </p:sp>
        <p:sp>
          <p:nvSpPr>
            <p:cNvPr id="36880" name="Oval 4"/>
            <p:cNvSpPr>
              <a:spLocks noChangeArrowheads="1"/>
            </p:cNvSpPr>
            <p:nvPr/>
          </p:nvSpPr>
          <p:spPr bwMode="auto">
            <a:xfrm>
              <a:off x="0" y="0"/>
              <a:ext cx="1422030" cy="1422030"/>
            </a:xfrm>
            <a:prstGeom prst="ellipse">
              <a:avLst/>
            </a:prstGeom>
            <a:noFill/>
            <a:ln w="12700" cmpd="sng">
              <a:solidFill>
                <a:srgbClr val="2B2B2B"/>
              </a:solidFill>
              <a:round/>
              <a:headEnd/>
              <a:tailEnd/>
            </a:ln>
            <a:extLst>
              <a:ext uri="{909E8E84-426E-40DD-AFC4-6F175D3DCCD1}">
                <a14:hiddenFill xmlns:a14="http://schemas.microsoft.com/office/drawing/2010/main">
                  <a:solidFill>
                    <a:srgbClr val="FFFFFF"/>
                  </a:solidFill>
                </a14:hiddenFill>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en-US" altLang="zh-CN" sz="3100">
                <a:solidFill>
                  <a:srgbClr val="FFFFFF"/>
                </a:solidFill>
              </a:endParaRPr>
            </a:p>
          </p:txBody>
        </p:sp>
      </p:grpSp>
      <p:sp>
        <p:nvSpPr>
          <p:cNvPr id="36881" name="Freeform 160"/>
          <p:cNvSpPr>
            <a:spLocks/>
          </p:cNvSpPr>
          <p:nvPr/>
        </p:nvSpPr>
        <p:spPr bwMode="auto">
          <a:xfrm>
            <a:off x="2921000" y="1974850"/>
            <a:ext cx="546100" cy="471488"/>
          </a:xfrm>
          <a:custGeom>
            <a:avLst/>
            <a:gdLst>
              <a:gd name="T0" fmla="*/ 44 w 461"/>
              <a:gd name="T1" fmla="*/ 124 h 400"/>
              <a:gd name="T2" fmla="*/ 44 w 461"/>
              <a:gd name="T3" fmla="*/ 124 h 400"/>
              <a:gd name="T4" fmla="*/ 221 w 461"/>
              <a:gd name="T5" fmla="*/ 106 h 400"/>
              <a:gd name="T6" fmla="*/ 328 w 461"/>
              <a:gd name="T7" fmla="*/ 142 h 400"/>
              <a:gd name="T8" fmla="*/ 443 w 461"/>
              <a:gd name="T9" fmla="*/ 89 h 400"/>
              <a:gd name="T10" fmla="*/ 451 w 461"/>
              <a:gd name="T11" fmla="*/ 53 h 400"/>
              <a:gd name="T12" fmla="*/ 416 w 461"/>
              <a:gd name="T13" fmla="*/ 53 h 400"/>
              <a:gd name="T14" fmla="*/ 239 w 461"/>
              <a:gd name="T15" fmla="*/ 62 h 400"/>
              <a:gd name="T16" fmla="*/ 18 w 461"/>
              <a:gd name="T17" fmla="*/ 89 h 400"/>
              <a:gd name="T18" fmla="*/ 9 w 461"/>
              <a:gd name="T19" fmla="*/ 124 h 400"/>
              <a:gd name="T20" fmla="*/ 44 w 461"/>
              <a:gd name="T21" fmla="*/ 124 h 400"/>
              <a:gd name="T22" fmla="*/ 416 w 461"/>
              <a:gd name="T23" fmla="*/ 178 h 400"/>
              <a:gd name="T24" fmla="*/ 416 w 461"/>
              <a:gd name="T25" fmla="*/ 178 h 400"/>
              <a:gd name="T26" fmla="*/ 239 w 461"/>
              <a:gd name="T27" fmla="*/ 195 h 400"/>
              <a:gd name="T28" fmla="*/ 18 w 461"/>
              <a:gd name="T29" fmla="*/ 213 h 400"/>
              <a:gd name="T30" fmla="*/ 9 w 461"/>
              <a:gd name="T31" fmla="*/ 248 h 400"/>
              <a:gd name="T32" fmla="*/ 44 w 461"/>
              <a:gd name="T33" fmla="*/ 248 h 400"/>
              <a:gd name="T34" fmla="*/ 221 w 461"/>
              <a:gd name="T35" fmla="*/ 240 h 400"/>
              <a:gd name="T36" fmla="*/ 328 w 461"/>
              <a:gd name="T37" fmla="*/ 275 h 400"/>
              <a:gd name="T38" fmla="*/ 443 w 461"/>
              <a:gd name="T39" fmla="*/ 222 h 400"/>
              <a:gd name="T40" fmla="*/ 451 w 461"/>
              <a:gd name="T41" fmla="*/ 187 h 400"/>
              <a:gd name="T42" fmla="*/ 416 w 461"/>
              <a:gd name="T43" fmla="*/ 178 h 400"/>
              <a:gd name="T44" fmla="*/ 416 w 461"/>
              <a:gd name="T45" fmla="*/ 302 h 400"/>
              <a:gd name="T46" fmla="*/ 416 w 461"/>
              <a:gd name="T47" fmla="*/ 302 h 400"/>
              <a:gd name="T48" fmla="*/ 239 w 461"/>
              <a:gd name="T49" fmla="*/ 319 h 400"/>
              <a:gd name="T50" fmla="*/ 18 w 461"/>
              <a:gd name="T51" fmla="*/ 337 h 400"/>
              <a:gd name="T52" fmla="*/ 9 w 461"/>
              <a:gd name="T53" fmla="*/ 372 h 400"/>
              <a:gd name="T54" fmla="*/ 44 w 461"/>
              <a:gd name="T55" fmla="*/ 381 h 400"/>
              <a:gd name="T56" fmla="*/ 221 w 461"/>
              <a:gd name="T57" fmla="*/ 363 h 400"/>
              <a:gd name="T58" fmla="*/ 328 w 461"/>
              <a:gd name="T59" fmla="*/ 399 h 400"/>
              <a:gd name="T60" fmla="*/ 443 w 461"/>
              <a:gd name="T61" fmla="*/ 346 h 400"/>
              <a:gd name="T62" fmla="*/ 451 w 461"/>
              <a:gd name="T63" fmla="*/ 310 h 400"/>
              <a:gd name="T64" fmla="*/ 416 w 461"/>
              <a:gd name="T65" fmla="*/ 302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61" h="400">
                <a:moveTo>
                  <a:pt x="44" y="124"/>
                </a:moveTo>
                <a:lnTo>
                  <a:pt x="44" y="124"/>
                </a:lnTo>
                <a:cubicBezTo>
                  <a:pt x="88" y="89"/>
                  <a:pt x="124" y="62"/>
                  <a:pt x="221" y="106"/>
                </a:cubicBezTo>
                <a:cubicBezTo>
                  <a:pt x="266" y="133"/>
                  <a:pt x="301" y="142"/>
                  <a:pt x="328" y="142"/>
                </a:cubicBezTo>
                <a:cubicBezTo>
                  <a:pt x="381" y="142"/>
                  <a:pt x="416" y="115"/>
                  <a:pt x="443" y="89"/>
                </a:cubicBezTo>
                <a:cubicBezTo>
                  <a:pt x="451" y="80"/>
                  <a:pt x="460" y="62"/>
                  <a:pt x="451" y="53"/>
                </a:cubicBezTo>
                <a:cubicBezTo>
                  <a:pt x="443" y="44"/>
                  <a:pt x="425" y="44"/>
                  <a:pt x="416" y="53"/>
                </a:cubicBezTo>
                <a:cubicBezTo>
                  <a:pt x="372" y="89"/>
                  <a:pt x="337" y="115"/>
                  <a:pt x="239" y="62"/>
                </a:cubicBezTo>
                <a:cubicBezTo>
                  <a:pt x="124" y="0"/>
                  <a:pt x="62" y="44"/>
                  <a:pt x="18" y="89"/>
                </a:cubicBezTo>
                <a:cubicBezTo>
                  <a:pt x="9" y="97"/>
                  <a:pt x="0" y="115"/>
                  <a:pt x="9" y="124"/>
                </a:cubicBezTo>
                <a:cubicBezTo>
                  <a:pt x="18" y="133"/>
                  <a:pt x="35" y="133"/>
                  <a:pt x="44" y="124"/>
                </a:cubicBezTo>
                <a:close/>
                <a:moveTo>
                  <a:pt x="416" y="178"/>
                </a:moveTo>
                <a:lnTo>
                  <a:pt x="416" y="178"/>
                </a:lnTo>
                <a:cubicBezTo>
                  <a:pt x="372" y="213"/>
                  <a:pt x="337" y="248"/>
                  <a:pt x="239" y="195"/>
                </a:cubicBezTo>
                <a:cubicBezTo>
                  <a:pt x="124" y="124"/>
                  <a:pt x="62" y="178"/>
                  <a:pt x="18" y="213"/>
                </a:cubicBezTo>
                <a:cubicBezTo>
                  <a:pt x="9" y="222"/>
                  <a:pt x="0" y="240"/>
                  <a:pt x="9" y="248"/>
                </a:cubicBezTo>
                <a:cubicBezTo>
                  <a:pt x="18" y="257"/>
                  <a:pt x="35" y="257"/>
                  <a:pt x="44" y="248"/>
                </a:cubicBezTo>
                <a:cubicBezTo>
                  <a:pt x="88" y="213"/>
                  <a:pt x="124" y="187"/>
                  <a:pt x="221" y="240"/>
                </a:cubicBezTo>
                <a:cubicBezTo>
                  <a:pt x="266" y="266"/>
                  <a:pt x="301" y="275"/>
                  <a:pt x="328" y="275"/>
                </a:cubicBezTo>
                <a:cubicBezTo>
                  <a:pt x="381" y="275"/>
                  <a:pt x="416" y="240"/>
                  <a:pt x="443" y="222"/>
                </a:cubicBezTo>
                <a:cubicBezTo>
                  <a:pt x="451" y="213"/>
                  <a:pt x="460" y="195"/>
                  <a:pt x="451" y="187"/>
                </a:cubicBezTo>
                <a:cubicBezTo>
                  <a:pt x="443" y="168"/>
                  <a:pt x="425" y="168"/>
                  <a:pt x="416" y="178"/>
                </a:cubicBezTo>
                <a:close/>
                <a:moveTo>
                  <a:pt x="416" y="302"/>
                </a:moveTo>
                <a:lnTo>
                  <a:pt x="416" y="302"/>
                </a:lnTo>
                <a:cubicBezTo>
                  <a:pt x="372" y="346"/>
                  <a:pt x="337" y="372"/>
                  <a:pt x="239" y="319"/>
                </a:cubicBezTo>
                <a:cubicBezTo>
                  <a:pt x="124" y="248"/>
                  <a:pt x="62" y="302"/>
                  <a:pt x="18" y="337"/>
                </a:cubicBezTo>
                <a:cubicBezTo>
                  <a:pt x="9" y="346"/>
                  <a:pt x="0" y="363"/>
                  <a:pt x="9" y="372"/>
                </a:cubicBezTo>
                <a:cubicBezTo>
                  <a:pt x="18" y="390"/>
                  <a:pt x="35" y="390"/>
                  <a:pt x="44" y="381"/>
                </a:cubicBezTo>
                <a:cubicBezTo>
                  <a:pt x="88" y="337"/>
                  <a:pt x="124" y="310"/>
                  <a:pt x="221" y="363"/>
                </a:cubicBezTo>
                <a:cubicBezTo>
                  <a:pt x="266" y="390"/>
                  <a:pt x="301" y="399"/>
                  <a:pt x="328" y="399"/>
                </a:cubicBezTo>
                <a:cubicBezTo>
                  <a:pt x="381" y="399"/>
                  <a:pt x="416" y="372"/>
                  <a:pt x="443" y="346"/>
                </a:cubicBezTo>
                <a:cubicBezTo>
                  <a:pt x="451" y="337"/>
                  <a:pt x="460" y="319"/>
                  <a:pt x="451" y="310"/>
                </a:cubicBezTo>
                <a:cubicBezTo>
                  <a:pt x="443" y="302"/>
                  <a:pt x="425" y="293"/>
                  <a:pt x="416" y="302"/>
                </a:cubicBezTo>
                <a:close/>
              </a:path>
            </a:pathLst>
          </a:custGeom>
          <a:solidFill>
            <a:srgbClr val="00B050"/>
          </a:solidFill>
          <a:ln>
            <a:noFill/>
          </a:ln>
          <a:extLst/>
        </p:spPr>
        <p:txBody>
          <a:bodyPr wrap="none" anchor="ctr"/>
          <a:lstStyle/>
          <a:p>
            <a:endParaRPr lang="zh-CN" altLang="en-US"/>
          </a:p>
        </p:txBody>
      </p:sp>
      <p:sp>
        <p:nvSpPr>
          <p:cNvPr id="36882" name="Freeform 28"/>
          <p:cNvSpPr>
            <a:spLocks/>
          </p:cNvSpPr>
          <p:nvPr/>
        </p:nvSpPr>
        <p:spPr bwMode="auto">
          <a:xfrm>
            <a:off x="5799138" y="1943100"/>
            <a:ext cx="614362" cy="517525"/>
          </a:xfrm>
          <a:custGeom>
            <a:avLst/>
            <a:gdLst>
              <a:gd name="T0" fmla="*/ 124 w 498"/>
              <a:gd name="T1" fmla="*/ 81 h 418"/>
              <a:gd name="T2" fmla="*/ 124 w 498"/>
              <a:gd name="T3" fmla="*/ 81 h 418"/>
              <a:gd name="T4" fmla="*/ 36 w 498"/>
              <a:gd name="T5" fmla="*/ 258 h 418"/>
              <a:gd name="T6" fmla="*/ 346 w 498"/>
              <a:gd name="T7" fmla="*/ 116 h 418"/>
              <a:gd name="T8" fmla="*/ 9 w 498"/>
              <a:gd name="T9" fmla="*/ 382 h 418"/>
              <a:gd name="T10" fmla="*/ 44 w 498"/>
              <a:gd name="T11" fmla="*/ 400 h 418"/>
              <a:gd name="T12" fmla="*/ 97 w 498"/>
              <a:gd name="T13" fmla="*/ 311 h 418"/>
              <a:gd name="T14" fmla="*/ 293 w 498"/>
              <a:gd name="T15" fmla="*/ 311 h 418"/>
              <a:gd name="T16" fmla="*/ 469 w 498"/>
              <a:gd name="T17" fmla="*/ 72 h 418"/>
              <a:gd name="T18" fmla="*/ 124 w 498"/>
              <a:gd name="T19" fmla="*/ 81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98" h="418">
                <a:moveTo>
                  <a:pt x="124" y="81"/>
                </a:moveTo>
                <a:lnTo>
                  <a:pt x="124" y="81"/>
                </a:lnTo>
                <a:cubicBezTo>
                  <a:pt x="27" y="134"/>
                  <a:pt x="36" y="222"/>
                  <a:pt x="36" y="258"/>
                </a:cubicBezTo>
                <a:cubicBezTo>
                  <a:pt x="159" y="107"/>
                  <a:pt x="346" y="116"/>
                  <a:pt x="346" y="116"/>
                </a:cubicBezTo>
                <a:cubicBezTo>
                  <a:pt x="346" y="116"/>
                  <a:pt x="80" y="204"/>
                  <a:pt x="9" y="382"/>
                </a:cubicBezTo>
                <a:cubicBezTo>
                  <a:pt x="0" y="400"/>
                  <a:pt x="36" y="417"/>
                  <a:pt x="44" y="400"/>
                </a:cubicBezTo>
                <a:cubicBezTo>
                  <a:pt x="62" y="355"/>
                  <a:pt x="97" y="311"/>
                  <a:pt x="97" y="311"/>
                </a:cubicBezTo>
                <a:cubicBezTo>
                  <a:pt x="151" y="329"/>
                  <a:pt x="230" y="355"/>
                  <a:pt x="293" y="311"/>
                </a:cubicBezTo>
                <a:cubicBezTo>
                  <a:pt x="363" y="258"/>
                  <a:pt x="363" y="134"/>
                  <a:pt x="469" y="72"/>
                </a:cubicBezTo>
                <a:cubicBezTo>
                  <a:pt x="497" y="63"/>
                  <a:pt x="249" y="0"/>
                  <a:pt x="124" y="81"/>
                </a:cubicBezTo>
              </a:path>
            </a:pathLst>
          </a:custGeom>
          <a:solidFill>
            <a:srgbClr val="2B2B2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36883" name="Freeform 135"/>
          <p:cNvSpPr>
            <a:spLocks/>
          </p:cNvSpPr>
          <p:nvPr/>
        </p:nvSpPr>
        <p:spPr bwMode="auto">
          <a:xfrm>
            <a:off x="8602663" y="1990725"/>
            <a:ext cx="403225" cy="512763"/>
          </a:xfrm>
          <a:custGeom>
            <a:avLst/>
            <a:gdLst>
              <a:gd name="T0" fmla="*/ 302 w 356"/>
              <a:gd name="T1" fmla="*/ 0 h 453"/>
              <a:gd name="T2" fmla="*/ 302 w 356"/>
              <a:gd name="T3" fmla="*/ 0 h 453"/>
              <a:gd name="T4" fmla="*/ 53 w 356"/>
              <a:gd name="T5" fmla="*/ 0 h 453"/>
              <a:gd name="T6" fmla="*/ 0 w 356"/>
              <a:gd name="T7" fmla="*/ 54 h 453"/>
              <a:gd name="T8" fmla="*/ 0 w 356"/>
              <a:gd name="T9" fmla="*/ 399 h 453"/>
              <a:gd name="T10" fmla="*/ 53 w 356"/>
              <a:gd name="T11" fmla="*/ 452 h 453"/>
              <a:gd name="T12" fmla="*/ 302 w 356"/>
              <a:gd name="T13" fmla="*/ 452 h 453"/>
              <a:gd name="T14" fmla="*/ 355 w 356"/>
              <a:gd name="T15" fmla="*/ 399 h 453"/>
              <a:gd name="T16" fmla="*/ 355 w 356"/>
              <a:gd name="T17" fmla="*/ 54 h 453"/>
              <a:gd name="T18" fmla="*/ 302 w 356"/>
              <a:gd name="T19" fmla="*/ 0 h 453"/>
              <a:gd name="T20" fmla="*/ 302 w 356"/>
              <a:gd name="T21" fmla="*/ 399 h 453"/>
              <a:gd name="T22" fmla="*/ 302 w 356"/>
              <a:gd name="T23" fmla="*/ 399 h 453"/>
              <a:gd name="T24" fmla="*/ 53 w 356"/>
              <a:gd name="T25" fmla="*/ 399 h 453"/>
              <a:gd name="T26" fmla="*/ 53 w 356"/>
              <a:gd name="T27" fmla="*/ 54 h 453"/>
              <a:gd name="T28" fmla="*/ 302 w 356"/>
              <a:gd name="T29" fmla="*/ 54 h 453"/>
              <a:gd name="T30" fmla="*/ 302 w 356"/>
              <a:gd name="T31" fmla="*/ 399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6" h="453">
                <a:moveTo>
                  <a:pt x="302" y="0"/>
                </a:moveTo>
                <a:lnTo>
                  <a:pt x="302" y="0"/>
                </a:lnTo>
                <a:cubicBezTo>
                  <a:pt x="53" y="0"/>
                  <a:pt x="53" y="0"/>
                  <a:pt x="53" y="0"/>
                </a:cubicBezTo>
                <a:cubicBezTo>
                  <a:pt x="27" y="0"/>
                  <a:pt x="0" y="27"/>
                  <a:pt x="0" y="54"/>
                </a:cubicBezTo>
                <a:cubicBezTo>
                  <a:pt x="0" y="399"/>
                  <a:pt x="0" y="399"/>
                  <a:pt x="0" y="399"/>
                </a:cubicBezTo>
                <a:cubicBezTo>
                  <a:pt x="0" y="426"/>
                  <a:pt x="27" y="452"/>
                  <a:pt x="53" y="452"/>
                </a:cubicBezTo>
                <a:cubicBezTo>
                  <a:pt x="302" y="452"/>
                  <a:pt x="302" y="452"/>
                  <a:pt x="302" y="452"/>
                </a:cubicBezTo>
                <a:cubicBezTo>
                  <a:pt x="328" y="452"/>
                  <a:pt x="355" y="426"/>
                  <a:pt x="355" y="399"/>
                </a:cubicBezTo>
                <a:cubicBezTo>
                  <a:pt x="355" y="54"/>
                  <a:pt x="355" y="54"/>
                  <a:pt x="355" y="54"/>
                </a:cubicBezTo>
                <a:cubicBezTo>
                  <a:pt x="355" y="27"/>
                  <a:pt x="328" y="0"/>
                  <a:pt x="302" y="0"/>
                </a:cubicBezTo>
                <a:close/>
                <a:moveTo>
                  <a:pt x="302" y="399"/>
                </a:moveTo>
                <a:lnTo>
                  <a:pt x="302" y="399"/>
                </a:lnTo>
                <a:cubicBezTo>
                  <a:pt x="53" y="399"/>
                  <a:pt x="53" y="399"/>
                  <a:pt x="53" y="399"/>
                </a:cubicBezTo>
                <a:cubicBezTo>
                  <a:pt x="53" y="54"/>
                  <a:pt x="53" y="54"/>
                  <a:pt x="53" y="54"/>
                </a:cubicBezTo>
                <a:cubicBezTo>
                  <a:pt x="302" y="54"/>
                  <a:pt x="302" y="54"/>
                  <a:pt x="302" y="54"/>
                </a:cubicBezTo>
                <a:lnTo>
                  <a:pt x="302" y="399"/>
                </a:lnTo>
                <a:close/>
              </a:path>
            </a:pathLst>
          </a:custGeom>
          <a:solidFill>
            <a:srgbClr val="2B2B2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6881"/>
                                        </p:tgtEl>
                                        <p:attrNameLst>
                                          <p:attrName>style.visibility</p:attrName>
                                        </p:attrNameLst>
                                      </p:cBhvr>
                                      <p:to>
                                        <p:strVal val="visible"/>
                                      </p:to>
                                    </p:set>
                                    <p:animEffect transition="in" filter="fade">
                                      <p:cBhvr>
                                        <p:cTn id="7" dur="500"/>
                                        <p:tgtEl>
                                          <p:spTgt spid="3688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6882"/>
                                        </p:tgtEl>
                                        <p:attrNameLst>
                                          <p:attrName>style.visibility</p:attrName>
                                        </p:attrNameLst>
                                      </p:cBhvr>
                                      <p:to>
                                        <p:strVal val="visible"/>
                                      </p:to>
                                    </p:set>
                                    <p:animEffect transition="in" filter="fade">
                                      <p:cBhvr>
                                        <p:cTn id="10" dur="500"/>
                                        <p:tgtEl>
                                          <p:spTgt spid="3688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6883"/>
                                        </p:tgtEl>
                                        <p:attrNameLst>
                                          <p:attrName>style.visibility</p:attrName>
                                        </p:attrNameLst>
                                      </p:cBhvr>
                                      <p:to>
                                        <p:strVal val="visible"/>
                                      </p:to>
                                    </p:set>
                                    <p:animEffect transition="in" filter="fade">
                                      <p:cBhvr>
                                        <p:cTn id="13" dur="500"/>
                                        <p:tgtEl>
                                          <p:spTgt spid="368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81" grpId="0" animBg="1"/>
      <p:bldP spid="36882" grpId="0" animBg="1"/>
      <p:bldP spid="36883"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FA3833F3-0226-9144-BC89-F5E8ECCB5839}"/>
              </a:ext>
            </a:extLst>
          </p:cNvPr>
          <p:cNvPicPr>
            <a:picLocks noChangeAspect="1"/>
          </p:cNvPicPr>
          <p:nvPr/>
        </p:nvPicPr>
        <p:blipFill rotWithShape="1">
          <a:blip r:embed="rId2"/>
          <a:srcRect l="-285" t="-529" r="-106" b="5983"/>
          <a:stretch/>
        </p:blipFill>
        <p:spPr>
          <a:xfrm>
            <a:off x="-34352" y="-47625"/>
            <a:ext cx="12226352" cy="6967733"/>
          </a:xfrm>
          <a:prstGeom prst="rect">
            <a:avLst/>
          </a:prstGeom>
        </p:spPr>
      </p:pic>
      <p:sp>
        <p:nvSpPr>
          <p:cNvPr id="25603" name="Rectangle 3"/>
          <p:cNvSpPr>
            <a:spLocks noChangeArrowheads="1"/>
          </p:cNvSpPr>
          <p:nvPr/>
        </p:nvSpPr>
        <p:spPr bwMode="auto">
          <a:xfrm>
            <a:off x="0" y="0"/>
            <a:ext cx="12192000" cy="6858000"/>
          </a:xfrm>
          <a:prstGeom prst="rect">
            <a:avLst/>
          </a:prstGeom>
          <a:solidFill>
            <a:srgbClr val="2B2B2B">
              <a:alpha val="84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en-US" altLang="zh-CN">
              <a:solidFill>
                <a:srgbClr val="FFFFFF"/>
              </a:solidFill>
            </a:endParaRPr>
          </a:p>
        </p:txBody>
      </p:sp>
      <p:sp>
        <p:nvSpPr>
          <p:cNvPr id="25604" name="TextBox 4"/>
          <p:cNvSpPr txBox="1">
            <a:spLocks noChangeArrowheads="1"/>
          </p:cNvSpPr>
          <p:nvPr/>
        </p:nvSpPr>
        <p:spPr bwMode="auto">
          <a:xfrm>
            <a:off x="1712912" y="483316"/>
            <a:ext cx="235743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CA" altLang="zh-CN" sz="3200" b="1" dirty="0">
                <a:solidFill>
                  <a:srgbClr val="FFFFFF"/>
                </a:solidFill>
                <a:latin typeface="Arial" panose="020B0604020202020204" pitchFamily="34" charset="0"/>
                <a:ea typeface="微软雅黑" panose="020B0503020204020204" pitchFamily="34" charset="-122"/>
                <a:cs typeface="Arial" panose="020B0604020202020204" pitchFamily="34" charset="0"/>
              </a:rPr>
              <a:t>Overview</a:t>
            </a:r>
            <a:endParaRPr lang="en-US" altLang="zh-CN" sz="3200" b="1" dirty="0">
              <a:solidFill>
                <a:srgbClr val="FFFFFF"/>
              </a:solidFill>
              <a:latin typeface="Arial" panose="020B0604020202020204" pitchFamily="34" charset="0"/>
              <a:ea typeface="微软雅黑" panose="020B0503020204020204" pitchFamily="34" charset="-122"/>
              <a:cs typeface="Arial" panose="020B0604020202020204" pitchFamily="34" charset="0"/>
            </a:endParaRPr>
          </a:p>
        </p:txBody>
      </p:sp>
      <p:cxnSp>
        <p:nvCxnSpPr>
          <p:cNvPr id="25605" name="Straight Connector 6"/>
          <p:cNvCxnSpPr>
            <a:cxnSpLocks noChangeShapeType="1"/>
          </p:cNvCxnSpPr>
          <p:nvPr/>
        </p:nvCxnSpPr>
        <p:spPr bwMode="auto">
          <a:xfrm>
            <a:off x="1712912" y="1274250"/>
            <a:ext cx="6015037" cy="0"/>
          </a:xfrm>
          <a:prstGeom prst="line">
            <a:avLst/>
          </a:prstGeom>
          <a:noFill/>
          <a:ln w="6350" cmpd="sng">
            <a:solidFill>
              <a:srgbClr val="008080"/>
            </a:solidFill>
            <a:round/>
            <a:headEnd/>
            <a:tailEnd/>
          </a:ln>
          <a:extLst>
            <a:ext uri="{909E8E84-426E-40DD-AFC4-6F175D3DCCD1}">
              <a14:hiddenFill xmlns:a14="http://schemas.microsoft.com/office/drawing/2010/main">
                <a:noFill/>
              </a14:hiddenFill>
            </a:ext>
          </a:extLst>
        </p:spPr>
      </p:cxnSp>
      <p:sp>
        <p:nvSpPr>
          <p:cNvPr id="25606" name="Rectangle 8"/>
          <p:cNvSpPr>
            <a:spLocks noChangeArrowheads="1"/>
          </p:cNvSpPr>
          <p:nvPr/>
        </p:nvSpPr>
        <p:spPr bwMode="auto">
          <a:xfrm>
            <a:off x="1022349" y="1765369"/>
            <a:ext cx="8713322" cy="4401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just" eaLnBrk="1" hangingPunct="1"/>
            <a:r>
              <a:rPr lang="en-US" altLang="zh-CN" sz="2800" b="1" dirty="0">
                <a:solidFill>
                  <a:srgbClr val="FFFFFF"/>
                </a:solidFill>
                <a:latin typeface="Arial" panose="020B0604020202020204" pitchFamily="34" charset="0"/>
                <a:ea typeface="微软雅黑" panose="020B0503020204020204" pitchFamily="34" charset="-122"/>
                <a:cs typeface="Arial" panose="020B0604020202020204" pitchFamily="34" charset="0"/>
              </a:rPr>
              <a:t> - 1 Million Records x 30 Fields</a:t>
            </a:r>
          </a:p>
          <a:p>
            <a:pPr algn="just" eaLnBrk="1" hangingPunct="1"/>
            <a:r>
              <a:rPr lang="en-US" altLang="zh-CN" sz="2800" b="1" dirty="0">
                <a:solidFill>
                  <a:srgbClr val="FFFFFF"/>
                </a:solidFill>
                <a:latin typeface="Arial" panose="020B0604020202020204" pitchFamily="34" charset="0"/>
                <a:ea typeface="微软雅黑" panose="020B0503020204020204" pitchFamily="34" charset="-122"/>
                <a:cs typeface="Arial" panose="020B0604020202020204" pitchFamily="34" charset="0"/>
              </a:rPr>
              <a:t> - 30 Fields include: </a:t>
            </a:r>
          </a:p>
          <a:p>
            <a:pPr algn="just" eaLnBrk="1" hangingPunct="1"/>
            <a:r>
              <a:rPr lang="en-US" altLang="zh-CN" sz="2800" b="1" dirty="0">
                <a:solidFill>
                  <a:srgbClr val="FFFFFF"/>
                </a:solidFill>
                <a:latin typeface="Arial" panose="020B0604020202020204" pitchFamily="34" charset="0"/>
                <a:ea typeface="微软雅黑" panose="020B0503020204020204" pitchFamily="34" charset="-122"/>
                <a:cs typeface="Arial" panose="020B0604020202020204" pitchFamily="34" charset="0"/>
              </a:rPr>
              <a:t>	Property Location</a:t>
            </a:r>
          </a:p>
          <a:p>
            <a:pPr algn="just" eaLnBrk="1" hangingPunct="1"/>
            <a:r>
              <a:rPr lang="en-US" altLang="zh-CN" sz="2800" b="1" dirty="0">
                <a:solidFill>
                  <a:srgbClr val="FFFFFF"/>
                </a:solidFill>
                <a:latin typeface="Arial" panose="020B0604020202020204" pitchFamily="34" charset="0"/>
                <a:ea typeface="微软雅黑" panose="020B0503020204020204" pitchFamily="34" charset="-122"/>
                <a:cs typeface="Arial" panose="020B0604020202020204" pitchFamily="34" charset="0"/>
              </a:rPr>
              <a:t>	Property Size</a:t>
            </a:r>
          </a:p>
          <a:p>
            <a:pPr algn="just" eaLnBrk="1" hangingPunct="1"/>
            <a:r>
              <a:rPr lang="en-US" altLang="zh-CN" sz="2800" b="1" dirty="0">
                <a:solidFill>
                  <a:srgbClr val="FFFFFF"/>
                </a:solidFill>
                <a:latin typeface="Arial" panose="020B0604020202020204" pitchFamily="34" charset="0"/>
                <a:ea typeface="微软雅黑" panose="020B0503020204020204" pitchFamily="34" charset="-122"/>
                <a:cs typeface="Arial" panose="020B0604020202020204" pitchFamily="34" charset="0"/>
              </a:rPr>
              <a:t>	Property Value</a:t>
            </a:r>
          </a:p>
          <a:p>
            <a:pPr algn="just" eaLnBrk="1" hangingPunct="1"/>
            <a:r>
              <a:rPr lang="en-US" altLang="zh-CN" sz="2800" b="1" dirty="0">
                <a:solidFill>
                  <a:srgbClr val="FFFFFF"/>
                </a:solidFill>
                <a:latin typeface="Arial" panose="020B0604020202020204" pitchFamily="34" charset="0"/>
                <a:ea typeface="微软雅黑" panose="020B0503020204020204" pitchFamily="34" charset="-122"/>
                <a:cs typeface="Arial" panose="020B0604020202020204" pitchFamily="34" charset="0"/>
              </a:rPr>
              <a:t>	Regulatory Information</a:t>
            </a:r>
          </a:p>
          <a:p>
            <a:pPr algn="just" eaLnBrk="1" hangingPunct="1"/>
            <a:r>
              <a:rPr lang="en-US" altLang="zh-CN" sz="2800" b="1" dirty="0">
                <a:solidFill>
                  <a:srgbClr val="FFFFFF"/>
                </a:solidFill>
                <a:latin typeface="Arial" panose="020B0604020202020204" pitchFamily="34" charset="0"/>
                <a:ea typeface="微软雅黑" panose="020B0503020204020204" pitchFamily="34" charset="-122"/>
                <a:cs typeface="Arial" panose="020B0604020202020204" pitchFamily="34" charset="0"/>
              </a:rPr>
              <a:t>- Does this property assessment look abnormal?</a:t>
            </a:r>
          </a:p>
          <a:p>
            <a:pPr algn="just" eaLnBrk="1" hangingPunct="1"/>
            <a:r>
              <a:rPr lang="en-US" altLang="zh-CN" sz="2800" b="1" dirty="0">
                <a:solidFill>
                  <a:srgbClr val="FFFFFF"/>
                </a:solidFill>
                <a:latin typeface="Arial" panose="020B0604020202020204" pitchFamily="34" charset="0"/>
                <a:ea typeface="微软雅黑" panose="020B0503020204020204" pitchFamily="34" charset="-122"/>
                <a:cs typeface="Arial" panose="020B0604020202020204" pitchFamily="34" charset="0"/>
              </a:rPr>
              <a:t> 	Full market value (FULLVAL)</a:t>
            </a:r>
          </a:p>
          <a:p>
            <a:pPr algn="just" eaLnBrk="1" hangingPunct="1"/>
            <a:r>
              <a:rPr lang="en-US" altLang="zh-CN" sz="2800" b="1" dirty="0">
                <a:solidFill>
                  <a:srgbClr val="FFFFFF"/>
                </a:solidFill>
                <a:latin typeface="Arial" panose="020B0604020202020204" pitchFamily="34" charset="0"/>
                <a:ea typeface="微软雅黑" panose="020B0503020204020204" pitchFamily="34" charset="-122"/>
                <a:cs typeface="Arial" panose="020B0604020202020204" pitchFamily="34" charset="0"/>
              </a:rPr>
              <a:t>	Assessed value (AVLAND &amp; AVTOT)</a:t>
            </a:r>
          </a:p>
          <a:p>
            <a:pPr algn="just" eaLnBrk="1" hangingPunct="1"/>
            <a:r>
              <a:rPr lang="en-US" altLang="zh-CN" sz="2800" b="1" dirty="0">
                <a:solidFill>
                  <a:srgbClr val="FFFFFF"/>
                </a:solidFill>
                <a:latin typeface="Arial" panose="020B0604020202020204" pitchFamily="34" charset="0"/>
                <a:ea typeface="微软雅黑" panose="020B0503020204020204" pitchFamily="34" charset="-122"/>
                <a:cs typeface="Arial" panose="020B0604020202020204" pitchFamily="34" charset="0"/>
              </a:rPr>
              <a:t>- Create two different fraud scores</a:t>
            </a:r>
          </a:p>
        </p:txBody>
      </p:sp>
      <p:sp>
        <p:nvSpPr>
          <p:cNvPr id="28" name="任意多边形 1">
            <a:extLst>
              <a:ext uri="{FF2B5EF4-FFF2-40B4-BE49-F238E27FC236}">
                <a16:creationId xmlns:a16="http://schemas.microsoft.com/office/drawing/2014/main" id="{6217ABBE-F875-3D4A-A453-20C033F5BE75}"/>
              </a:ext>
            </a:extLst>
          </p:cNvPr>
          <p:cNvSpPr>
            <a:spLocks/>
          </p:cNvSpPr>
          <p:nvPr/>
        </p:nvSpPr>
        <p:spPr bwMode="auto">
          <a:xfrm>
            <a:off x="9260447" y="-3425"/>
            <a:ext cx="12241213" cy="6896100"/>
          </a:xfrm>
          <a:custGeom>
            <a:avLst/>
            <a:gdLst>
              <a:gd name="T0" fmla="*/ 0 w 4862867"/>
              <a:gd name="T1" fmla="*/ 0 h 6896142"/>
              <a:gd name="T2" fmla="*/ 4862867 w 4862867"/>
              <a:gd name="T3" fmla="*/ 13601 h 6896142"/>
              <a:gd name="T4" fmla="*/ 4862867 w 4862867"/>
              <a:gd name="T5" fmla="*/ 6896142 h 6896142"/>
              <a:gd name="T6" fmla="*/ 1058970 w 4862867"/>
              <a:gd name="T7" fmla="*/ 6896142 h 6896142"/>
              <a:gd name="T8" fmla="*/ 0 w 4862867"/>
              <a:gd name="T9" fmla="*/ 0 h 6896142"/>
            </a:gdLst>
            <a:ahLst/>
            <a:cxnLst>
              <a:cxn ang="0">
                <a:pos x="T0" y="T1"/>
              </a:cxn>
              <a:cxn ang="0">
                <a:pos x="T2" y="T3"/>
              </a:cxn>
              <a:cxn ang="0">
                <a:pos x="T4" y="T5"/>
              </a:cxn>
              <a:cxn ang="0">
                <a:pos x="T6" y="T7"/>
              </a:cxn>
              <a:cxn ang="0">
                <a:pos x="T8" y="T9"/>
              </a:cxn>
            </a:cxnLst>
            <a:rect l="0" t="0" r="r" b="b"/>
            <a:pathLst>
              <a:path w="4862867" h="6896142">
                <a:moveTo>
                  <a:pt x="0" y="0"/>
                </a:moveTo>
                <a:lnTo>
                  <a:pt x="4862867" y="13601"/>
                </a:lnTo>
                <a:lnTo>
                  <a:pt x="4862867" y="6896142"/>
                </a:lnTo>
                <a:lnTo>
                  <a:pt x="1058970" y="6896142"/>
                </a:lnTo>
                <a:lnTo>
                  <a:pt x="0" y="0"/>
                </a:lnTo>
                <a:close/>
              </a:path>
            </a:pathLst>
          </a:custGeom>
          <a:solidFill>
            <a:srgbClr val="0A1E2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12" name="任意多边形 2">
            <a:extLst>
              <a:ext uri="{FF2B5EF4-FFF2-40B4-BE49-F238E27FC236}">
                <a16:creationId xmlns:a16="http://schemas.microsoft.com/office/drawing/2014/main" id="{39E2F6B7-164D-4646-899D-3EC45866A379}"/>
              </a:ext>
            </a:extLst>
          </p:cNvPr>
          <p:cNvSpPr>
            <a:spLocks/>
          </p:cNvSpPr>
          <p:nvPr/>
        </p:nvSpPr>
        <p:spPr bwMode="auto">
          <a:xfrm>
            <a:off x="8991745" y="-82300"/>
            <a:ext cx="3074988" cy="7008312"/>
          </a:xfrm>
          <a:custGeom>
            <a:avLst/>
            <a:gdLst>
              <a:gd name="T0" fmla="*/ 1025400 w 1945179"/>
              <a:gd name="T1" fmla="*/ 0 h 6905486"/>
              <a:gd name="T2" fmla="*/ 1945179 w 1945179"/>
              <a:gd name="T3" fmla="*/ 6905486 h 6905486"/>
              <a:gd name="T4" fmla="*/ 1697057 w 1945179"/>
              <a:gd name="T5" fmla="*/ 6905486 h 6905486"/>
              <a:gd name="T6" fmla="*/ 0 w 1945179"/>
              <a:gd name="T7" fmla="*/ 33407 h 6905486"/>
              <a:gd name="T8" fmla="*/ 1025400 w 1945179"/>
              <a:gd name="T9" fmla="*/ 0 h 6905486"/>
            </a:gdLst>
            <a:ahLst/>
            <a:cxnLst>
              <a:cxn ang="0">
                <a:pos x="T0" y="T1"/>
              </a:cxn>
              <a:cxn ang="0">
                <a:pos x="T2" y="T3"/>
              </a:cxn>
              <a:cxn ang="0">
                <a:pos x="T4" y="T5"/>
              </a:cxn>
              <a:cxn ang="0">
                <a:pos x="T6" y="T7"/>
              </a:cxn>
              <a:cxn ang="0">
                <a:pos x="T8" y="T9"/>
              </a:cxn>
            </a:cxnLst>
            <a:rect l="0" t="0" r="r" b="b"/>
            <a:pathLst>
              <a:path w="1945179" h="6905486">
                <a:moveTo>
                  <a:pt x="1025400" y="0"/>
                </a:moveTo>
                <a:lnTo>
                  <a:pt x="1945179" y="6905486"/>
                </a:lnTo>
                <a:lnTo>
                  <a:pt x="1697057" y="6905486"/>
                </a:lnTo>
                <a:lnTo>
                  <a:pt x="0" y="33407"/>
                </a:lnTo>
                <a:lnTo>
                  <a:pt x="1025400" y="0"/>
                </a:lnTo>
                <a:close/>
              </a:path>
            </a:pathLst>
          </a:custGeom>
          <a:solidFill>
            <a:srgbClr val="008080"/>
          </a:solidFill>
          <a:ln>
            <a:noFill/>
          </a:ln>
          <a:extLst/>
        </p:spPr>
        <p:txBody>
          <a:bodyPr anchor="ctr"/>
          <a:lstStyle/>
          <a:p>
            <a:endParaRPr lang="zh-CN" altLang="en-US" dirty="0"/>
          </a:p>
        </p:txBody>
      </p:sp>
      <p:grpSp>
        <p:nvGrpSpPr>
          <p:cNvPr id="19" name="Group 18">
            <a:extLst>
              <a:ext uri="{FF2B5EF4-FFF2-40B4-BE49-F238E27FC236}">
                <a16:creationId xmlns:a16="http://schemas.microsoft.com/office/drawing/2014/main" id="{80B0C839-0670-8A46-BBA4-2672CA7B2A37}"/>
              </a:ext>
            </a:extLst>
          </p:cNvPr>
          <p:cNvGrpSpPr/>
          <p:nvPr/>
        </p:nvGrpSpPr>
        <p:grpSpPr>
          <a:xfrm>
            <a:off x="11192070" y="910231"/>
            <a:ext cx="530225" cy="530868"/>
            <a:chOff x="3168649" y="910076"/>
            <a:chExt cx="530225" cy="530868"/>
          </a:xfrm>
        </p:grpSpPr>
        <p:sp>
          <p:nvSpPr>
            <p:cNvPr id="20" name="椭圆 6">
              <a:extLst>
                <a:ext uri="{FF2B5EF4-FFF2-40B4-BE49-F238E27FC236}">
                  <a16:creationId xmlns:a16="http://schemas.microsoft.com/office/drawing/2014/main" id="{5C163F01-A902-8348-A4A1-715B496DA228}"/>
                </a:ext>
              </a:extLst>
            </p:cNvPr>
            <p:cNvSpPr>
              <a:spLocks noChangeArrowheads="1"/>
            </p:cNvSpPr>
            <p:nvPr/>
          </p:nvSpPr>
          <p:spPr bwMode="auto">
            <a:xfrm>
              <a:off x="3168649" y="910076"/>
              <a:ext cx="530225" cy="530868"/>
            </a:xfrm>
            <a:prstGeom prst="ellipse">
              <a:avLst/>
            </a:prstGeom>
            <a:solidFill>
              <a:srgbClr val="0080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pic>
          <p:nvPicPr>
            <p:cNvPr id="21" name="组合 13">
              <a:extLst>
                <a:ext uri="{FF2B5EF4-FFF2-40B4-BE49-F238E27FC236}">
                  <a16:creationId xmlns:a16="http://schemas.microsoft.com/office/drawing/2014/main" id="{FD72606F-5DA2-B149-BDE9-715A65DDC008}"/>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56643" y="1009016"/>
              <a:ext cx="329184" cy="329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8" name="矩形 56">
            <a:extLst>
              <a:ext uri="{FF2B5EF4-FFF2-40B4-BE49-F238E27FC236}">
                <a16:creationId xmlns:a16="http://schemas.microsoft.com/office/drawing/2014/main" id="{A7E2659E-F5C0-E84A-926E-ACBC7FFEFA96}"/>
              </a:ext>
            </a:extLst>
          </p:cNvPr>
          <p:cNvSpPr>
            <a:spLocks noChangeArrowheads="1"/>
          </p:cNvSpPr>
          <p:nvPr/>
        </p:nvSpPr>
        <p:spPr bwMode="auto">
          <a:xfrm>
            <a:off x="12052300" y="3071813"/>
            <a:ext cx="160338" cy="557212"/>
          </a:xfrm>
          <a:prstGeom prst="rect">
            <a:avLst/>
          </a:prstGeom>
          <a:solidFill>
            <a:srgbClr val="008080"/>
          </a:solidFill>
          <a:ln>
            <a:noFill/>
          </a:ln>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Tree>
    <p:extLst>
      <p:ext uri="{BB962C8B-B14F-4D97-AF65-F5344CB8AC3E}">
        <p14:creationId xmlns:p14="http://schemas.microsoft.com/office/powerpoint/2010/main" val="28587575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0" name="图片 1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75" y="0"/>
            <a:ext cx="1218565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891" name="Rectangle 3"/>
          <p:cNvSpPr>
            <a:spLocks noChangeArrowheads="1"/>
          </p:cNvSpPr>
          <p:nvPr/>
        </p:nvSpPr>
        <p:spPr bwMode="auto">
          <a:xfrm>
            <a:off x="0" y="1252538"/>
            <a:ext cx="12192000" cy="4352925"/>
          </a:xfrm>
          <a:prstGeom prst="rect">
            <a:avLst/>
          </a:prstGeom>
          <a:solidFill>
            <a:srgbClr val="BF2121">
              <a:alpha val="59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en-US" altLang="zh-CN">
              <a:solidFill>
                <a:srgbClr val="FFFFFF"/>
              </a:solidFill>
            </a:endParaRPr>
          </a:p>
        </p:txBody>
      </p:sp>
      <p:grpSp>
        <p:nvGrpSpPr>
          <p:cNvPr id="37892" name="Group 9"/>
          <p:cNvGrpSpPr>
            <a:grpSpLocks/>
          </p:cNvGrpSpPr>
          <p:nvPr/>
        </p:nvGrpSpPr>
        <p:grpSpPr bwMode="auto">
          <a:xfrm>
            <a:off x="2357438" y="3429000"/>
            <a:ext cx="7477125" cy="1276350"/>
            <a:chOff x="0" y="0"/>
            <a:chExt cx="7475543" cy="1276937"/>
          </a:xfrm>
        </p:grpSpPr>
        <p:sp>
          <p:nvSpPr>
            <p:cNvPr id="37893" name="TextBox 4"/>
            <p:cNvSpPr txBox="1">
              <a:spLocks noChangeArrowheads="1"/>
            </p:cNvSpPr>
            <p:nvPr/>
          </p:nvSpPr>
          <p:spPr bwMode="auto">
            <a:xfrm>
              <a:off x="1287465" y="0"/>
              <a:ext cx="490061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400">
                  <a:solidFill>
                    <a:srgbClr val="FFFFFF"/>
                  </a:solidFill>
                  <a:latin typeface="微软雅黑" panose="020B0503020204020204" pitchFamily="34" charset="-122"/>
                  <a:ea typeface="微软雅黑" panose="020B0503020204020204" pitchFamily="34" charset="-122"/>
                </a:rPr>
                <a:t>Meet Our </a:t>
              </a:r>
              <a:r>
                <a:rPr lang="en-US" altLang="zh-CN" sz="2400" b="1">
                  <a:solidFill>
                    <a:srgbClr val="181717"/>
                  </a:solidFill>
                  <a:latin typeface="微软雅黑" panose="020B0503020204020204" pitchFamily="34" charset="-122"/>
                  <a:ea typeface="微软雅黑" panose="020B0503020204020204" pitchFamily="34" charset="-122"/>
                </a:rPr>
                <a:t>Proffesional</a:t>
              </a:r>
              <a:r>
                <a:rPr lang="en-US" altLang="zh-CN" sz="2400">
                  <a:solidFill>
                    <a:srgbClr val="3B3838"/>
                  </a:solidFill>
                  <a:latin typeface="微软雅黑" panose="020B0503020204020204" pitchFamily="34" charset="-122"/>
                  <a:ea typeface="微软雅黑" panose="020B0503020204020204" pitchFamily="34" charset="-122"/>
                </a:rPr>
                <a:t> </a:t>
              </a:r>
              <a:r>
                <a:rPr lang="en-US" altLang="zh-CN" sz="2400">
                  <a:solidFill>
                    <a:srgbClr val="FFFFFF"/>
                  </a:solidFill>
                  <a:latin typeface="微软雅黑" panose="020B0503020204020204" pitchFamily="34" charset="-122"/>
                  <a:ea typeface="微软雅黑" panose="020B0503020204020204" pitchFamily="34" charset="-122"/>
                </a:rPr>
                <a:t>Team</a:t>
              </a:r>
              <a:endParaRPr lang="en-US" altLang="zh-CN" sz="2400">
                <a:solidFill>
                  <a:srgbClr val="00B0F0"/>
                </a:solidFill>
                <a:latin typeface="微软雅黑" panose="020B0503020204020204" pitchFamily="34" charset="-122"/>
                <a:ea typeface="微软雅黑" panose="020B0503020204020204" pitchFamily="34" charset="-122"/>
              </a:endParaRPr>
            </a:p>
          </p:txBody>
        </p:sp>
        <p:cxnSp>
          <p:nvCxnSpPr>
            <p:cNvPr id="37894" name="Straight Connector 6"/>
            <p:cNvCxnSpPr>
              <a:cxnSpLocks noChangeShapeType="1"/>
            </p:cNvCxnSpPr>
            <p:nvPr/>
          </p:nvCxnSpPr>
          <p:spPr bwMode="auto">
            <a:xfrm>
              <a:off x="3393859" y="664296"/>
              <a:ext cx="687823" cy="0"/>
            </a:xfrm>
            <a:prstGeom prst="line">
              <a:avLst/>
            </a:prstGeom>
            <a:noFill/>
            <a:ln w="6350" cmpd="sng">
              <a:solidFill>
                <a:schemeClr val="bg1"/>
              </a:solidFill>
              <a:round/>
              <a:headEnd/>
              <a:tailEnd/>
            </a:ln>
            <a:extLst>
              <a:ext uri="{909E8E84-426E-40DD-AFC4-6F175D3DCCD1}">
                <a14:hiddenFill xmlns:a14="http://schemas.microsoft.com/office/drawing/2010/main">
                  <a:noFill/>
                </a14:hiddenFill>
              </a:ext>
            </a:extLst>
          </p:spPr>
        </p:cxnSp>
        <p:sp>
          <p:nvSpPr>
            <p:cNvPr id="37895" name="TextBox 8"/>
            <p:cNvSpPr txBox="1">
              <a:spLocks noChangeArrowheads="1"/>
            </p:cNvSpPr>
            <p:nvPr/>
          </p:nvSpPr>
          <p:spPr bwMode="auto">
            <a:xfrm>
              <a:off x="0" y="846050"/>
              <a:ext cx="747554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1100">
                  <a:solidFill>
                    <a:srgbClr val="FFFFFF"/>
                  </a:solidFill>
                  <a:latin typeface="微软雅黑" panose="020B0503020204020204" pitchFamily="34" charset="-122"/>
                  <a:ea typeface="微软雅黑" panose="020B0503020204020204" pitchFamily="34" charset="-122"/>
                </a:rPr>
                <a:t>Lorem ipsum dolor sit amet, consectetuer adipiscing elit. Aenean commodo ligula eget dolor. Aenean massa. Cum sociis natoque penatibus et magnis dis parturient montes, nascetur ridiculus mus. </a:t>
              </a:r>
            </a:p>
          </p:txBody>
        </p:sp>
      </p:grpSp>
      <p:grpSp>
        <p:nvGrpSpPr>
          <p:cNvPr id="37896" name="组合 7"/>
          <p:cNvGrpSpPr>
            <a:grpSpLocks/>
          </p:cNvGrpSpPr>
          <p:nvPr/>
        </p:nvGrpSpPr>
        <p:grpSpPr bwMode="auto">
          <a:xfrm>
            <a:off x="5384800" y="1747838"/>
            <a:ext cx="1422400" cy="1422400"/>
            <a:chOff x="0" y="0"/>
            <a:chExt cx="1422030" cy="1422030"/>
          </a:xfrm>
        </p:grpSpPr>
        <p:sp>
          <p:nvSpPr>
            <p:cNvPr id="37897" name="Freeform 4"/>
            <p:cNvSpPr>
              <a:spLocks noEditPoints="1"/>
            </p:cNvSpPr>
            <p:nvPr/>
          </p:nvSpPr>
          <p:spPr bwMode="auto">
            <a:xfrm>
              <a:off x="309214" y="312811"/>
              <a:ext cx="1011241" cy="906072"/>
            </a:xfrm>
            <a:custGeom>
              <a:avLst/>
              <a:gdLst>
                <a:gd name="T0" fmla="*/ 0 w 250"/>
                <a:gd name="T1" fmla="*/ 0 h 224"/>
                <a:gd name="T2" fmla="*/ 48 w 250"/>
                <a:gd name="T3" fmla="*/ 188 h 224"/>
                <a:gd name="T4" fmla="*/ 141 w 250"/>
                <a:gd name="T5" fmla="*/ 158 h 224"/>
                <a:gd name="T6" fmla="*/ 58 w 250"/>
                <a:gd name="T7" fmla="*/ 59 h 224"/>
                <a:gd name="T8" fmla="*/ 165 w 250"/>
                <a:gd name="T9" fmla="*/ 151 h 224"/>
                <a:gd name="T10" fmla="*/ 250 w 250"/>
                <a:gd name="T11" fmla="*/ 124 h 224"/>
                <a:gd name="T12" fmla="*/ 0 w 250"/>
                <a:gd name="T13" fmla="*/ 0 h 224"/>
                <a:gd name="T14" fmla="*/ 143 w 250"/>
                <a:gd name="T15" fmla="*/ 224 h 224"/>
                <a:gd name="T16" fmla="*/ 143 w 250"/>
                <a:gd name="T17" fmla="*/ 173 h 224"/>
                <a:gd name="T18" fmla="*/ 114 w 250"/>
                <a:gd name="T19" fmla="*/ 183 h 224"/>
                <a:gd name="T20" fmla="*/ 143 w 250"/>
                <a:gd name="T21" fmla="*/ 22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224">
                  <a:moveTo>
                    <a:pt x="0" y="0"/>
                  </a:moveTo>
                  <a:lnTo>
                    <a:pt x="48" y="188"/>
                  </a:lnTo>
                  <a:lnTo>
                    <a:pt x="141" y="158"/>
                  </a:lnTo>
                  <a:lnTo>
                    <a:pt x="58" y="59"/>
                  </a:lnTo>
                  <a:lnTo>
                    <a:pt x="165" y="151"/>
                  </a:lnTo>
                  <a:lnTo>
                    <a:pt x="250" y="124"/>
                  </a:lnTo>
                  <a:lnTo>
                    <a:pt x="0" y="0"/>
                  </a:lnTo>
                  <a:close/>
                  <a:moveTo>
                    <a:pt x="143" y="224"/>
                  </a:moveTo>
                  <a:lnTo>
                    <a:pt x="143" y="173"/>
                  </a:lnTo>
                  <a:lnTo>
                    <a:pt x="114" y="183"/>
                  </a:lnTo>
                  <a:lnTo>
                    <a:pt x="143" y="224"/>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121888" tIns="60944" rIns="121888" bIns="60944"/>
            <a:lstStyle/>
            <a:p>
              <a:endParaRPr lang="zh-CN" altLang="en-US"/>
            </a:p>
          </p:txBody>
        </p:sp>
        <p:sp>
          <p:nvSpPr>
            <p:cNvPr id="37898" name="Oval 4"/>
            <p:cNvSpPr>
              <a:spLocks noChangeArrowheads="1"/>
            </p:cNvSpPr>
            <p:nvPr/>
          </p:nvSpPr>
          <p:spPr bwMode="auto">
            <a:xfrm>
              <a:off x="0" y="0"/>
              <a:ext cx="1422030" cy="1422030"/>
            </a:xfrm>
            <a:prstGeom prst="ellipse">
              <a:avLst/>
            </a:prstGeom>
            <a:noFill/>
            <a:ln w="12700" cmpd="sng">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en-US" altLang="zh-CN" sz="3100">
                <a:solidFill>
                  <a:srgbClr val="FFFFFF"/>
                </a:solidFill>
              </a:endParaRPr>
            </a:p>
          </p:txBody>
        </p:sp>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4" name="图片 2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8"/>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15" name="等腰三角形 29"/>
          <p:cNvSpPr>
            <a:spLocks/>
          </p:cNvSpPr>
          <p:nvPr/>
        </p:nvSpPr>
        <p:spPr bwMode="auto">
          <a:xfrm>
            <a:off x="0" y="-30163"/>
            <a:ext cx="12279313" cy="6888163"/>
          </a:xfrm>
          <a:custGeom>
            <a:avLst/>
            <a:gdLst>
              <a:gd name="T0" fmla="*/ 0 w 12279085"/>
              <a:gd name="T1" fmla="*/ 6888843 h 6888843"/>
              <a:gd name="T2" fmla="*/ 11875155 w 12279085"/>
              <a:gd name="T3" fmla="*/ 16328 h 6888843"/>
              <a:gd name="T4" fmla="*/ 12213266 w 12279085"/>
              <a:gd name="T5" fmla="*/ 0 h 6888843"/>
              <a:gd name="T6" fmla="*/ 12279085 w 12279085"/>
              <a:gd name="T7" fmla="*/ 429986 h 6888843"/>
              <a:gd name="T8" fmla="*/ 0 w 12279085"/>
              <a:gd name="T9" fmla="*/ 6888843 h 6888843"/>
            </a:gdLst>
            <a:ahLst/>
            <a:cxnLst>
              <a:cxn ang="0">
                <a:pos x="T0" y="T1"/>
              </a:cxn>
              <a:cxn ang="0">
                <a:pos x="T2" y="T3"/>
              </a:cxn>
              <a:cxn ang="0">
                <a:pos x="T4" y="T5"/>
              </a:cxn>
              <a:cxn ang="0">
                <a:pos x="T6" y="T7"/>
              </a:cxn>
              <a:cxn ang="0">
                <a:pos x="T8" y="T9"/>
              </a:cxn>
            </a:cxnLst>
            <a:rect l="0" t="0" r="r" b="b"/>
            <a:pathLst>
              <a:path w="12279085" h="6888843">
                <a:moveTo>
                  <a:pt x="0" y="6888843"/>
                </a:moveTo>
                <a:lnTo>
                  <a:pt x="11875155" y="16328"/>
                </a:lnTo>
                <a:lnTo>
                  <a:pt x="12213266" y="0"/>
                </a:lnTo>
                <a:lnTo>
                  <a:pt x="12279085" y="429986"/>
                </a:lnTo>
                <a:lnTo>
                  <a:pt x="0" y="6888843"/>
                </a:lnTo>
                <a:close/>
              </a:path>
            </a:pathLst>
          </a:custGeom>
          <a:solidFill>
            <a:schemeClr val="bg1">
              <a:alpha val="71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38916" name="等腰三角形 26"/>
          <p:cNvSpPr>
            <a:spLocks noChangeArrowheads="1"/>
          </p:cNvSpPr>
          <p:nvPr/>
        </p:nvSpPr>
        <p:spPr bwMode="auto">
          <a:xfrm rot="5400000" flipH="1">
            <a:off x="2496344" y="-2516982"/>
            <a:ext cx="6889750" cy="11891963"/>
          </a:xfrm>
          <a:prstGeom prst="triangle">
            <a:avLst>
              <a:gd name="adj" fmla="val 100000"/>
            </a:avLst>
          </a:prstGeom>
          <a:solidFill>
            <a:srgbClr val="BF2121">
              <a:alpha val="4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grpSp>
        <p:nvGrpSpPr>
          <p:cNvPr id="38917" name="组合 4"/>
          <p:cNvGrpSpPr>
            <a:grpSpLocks/>
          </p:cNvGrpSpPr>
          <p:nvPr/>
        </p:nvGrpSpPr>
        <p:grpSpPr bwMode="auto">
          <a:xfrm>
            <a:off x="449263" y="5280025"/>
            <a:ext cx="2178050" cy="1403350"/>
            <a:chOff x="0" y="0"/>
            <a:chExt cx="2177143" cy="1403774"/>
          </a:xfrm>
        </p:grpSpPr>
        <p:sp>
          <p:nvSpPr>
            <p:cNvPr id="38918" name="文本框 5"/>
            <p:cNvSpPr txBox="1">
              <a:spLocks noChangeArrowheads="1"/>
            </p:cNvSpPr>
            <p:nvPr/>
          </p:nvSpPr>
          <p:spPr bwMode="auto">
            <a:xfrm>
              <a:off x="0" y="61202"/>
              <a:ext cx="165463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r" eaLnBrk="1" hangingPunct="1"/>
              <a:r>
                <a:rPr lang="zh-CN" altLang="en-US" sz="2000" b="1">
                  <a:solidFill>
                    <a:srgbClr val="FFFFFF"/>
                  </a:solidFill>
                  <a:latin typeface="微软雅黑" panose="020B0503020204020204" pitchFamily="34" charset="-122"/>
                  <a:ea typeface="微软雅黑" panose="020B0503020204020204" pitchFamily="34" charset="-122"/>
                </a:rPr>
                <a:t>价值体系</a:t>
              </a:r>
            </a:p>
          </p:txBody>
        </p:sp>
        <p:grpSp>
          <p:nvGrpSpPr>
            <p:cNvPr id="38919" name="组合 6"/>
            <p:cNvGrpSpPr>
              <a:grpSpLocks/>
            </p:cNvGrpSpPr>
            <p:nvPr/>
          </p:nvGrpSpPr>
          <p:grpSpPr bwMode="auto">
            <a:xfrm>
              <a:off x="1654629" y="0"/>
              <a:ext cx="522514" cy="1403774"/>
              <a:chOff x="0" y="0"/>
              <a:chExt cx="522514" cy="1403774"/>
            </a:xfrm>
          </p:grpSpPr>
          <p:sp>
            <p:nvSpPr>
              <p:cNvPr id="38920" name="椭圆 7"/>
              <p:cNvSpPr>
                <a:spLocks noChangeArrowheads="1"/>
              </p:cNvSpPr>
              <p:nvPr/>
            </p:nvSpPr>
            <p:spPr bwMode="auto">
              <a:xfrm>
                <a:off x="0" y="0"/>
                <a:ext cx="522514" cy="52251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38921" name="椭圆 8"/>
              <p:cNvSpPr>
                <a:spLocks noChangeArrowheads="1"/>
              </p:cNvSpPr>
              <p:nvPr/>
            </p:nvSpPr>
            <p:spPr bwMode="auto">
              <a:xfrm>
                <a:off x="76200" y="76200"/>
                <a:ext cx="370114" cy="370114"/>
              </a:xfrm>
              <a:prstGeom prst="ellipse">
                <a:avLst/>
              </a:prstGeom>
              <a:solidFill>
                <a:srgbClr val="2B2B2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cxnSp>
            <p:nvCxnSpPr>
              <p:cNvPr id="38922" name="直接连接符 9"/>
              <p:cNvCxnSpPr>
                <a:cxnSpLocks noChangeShapeType="1"/>
              </p:cNvCxnSpPr>
              <p:nvPr/>
            </p:nvCxnSpPr>
            <p:spPr bwMode="auto">
              <a:xfrm>
                <a:off x="261257" y="522514"/>
                <a:ext cx="0" cy="881260"/>
              </a:xfrm>
              <a:prstGeom prst="line">
                <a:avLst/>
              </a:prstGeom>
              <a:noFill/>
              <a:ln w="19050" cmpd="sng">
                <a:solidFill>
                  <a:schemeClr val="bg1"/>
                </a:solidFill>
                <a:round/>
                <a:headEnd/>
                <a:tailEnd/>
              </a:ln>
              <a:extLst>
                <a:ext uri="{909E8E84-426E-40DD-AFC4-6F175D3DCCD1}">
                  <a14:hiddenFill xmlns:a14="http://schemas.microsoft.com/office/drawing/2010/main">
                    <a:noFill/>
                  </a14:hiddenFill>
                </a:ext>
              </a:extLst>
            </p:spPr>
          </p:cxnSp>
        </p:grpSp>
      </p:grpSp>
      <p:sp>
        <p:nvSpPr>
          <p:cNvPr id="38923" name="矩形 10"/>
          <p:cNvSpPr>
            <a:spLocks noChangeArrowheads="1"/>
          </p:cNvSpPr>
          <p:nvPr/>
        </p:nvSpPr>
        <p:spPr bwMode="auto">
          <a:xfrm>
            <a:off x="2551113" y="5854700"/>
            <a:ext cx="2181225" cy="776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just" eaLnBrk="1" hangingPunct="1">
              <a:lnSpc>
                <a:spcPct val="120000"/>
              </a:lnSpc>
              <a:spcBef>
                <a:spcPct val="20000"/>
              </a:spcBef>
            </a:pPr>
            <a:r>
              <a:rPr lang="en-US" altLang="zh-CN" sz="1400">
                <a:solidFill>
                  <a:schemeClr val="bg1"/>
                </a:solidFill>
                <a:latin typeface="微软雅黑" panose="020B0503020204020204" pitchFamily="34" charset="-122"/>
                <a:ea typeface="微软雅黑" panose="020B0503020204020204" pitchFamily="34" charset="-122"/>
                <a:sym typeface="Arial" panose="020B0604020202020204" pitchFamily="34" charset="0"/>
              </a:rPr>
              <a:t>Add your words here</a:t>
            </a:r>
            <a:r>
              <a:rPr lang="zh-CN" altLang="en-US" sz="1400">
                <a:solidFill>
                  <a:schemeClr val="bg1"/>
                </a:solidFill>
                <a:latin typeface="微软雅黑" panose="020B0503020204020204" pitchFamily="34" charset="-122"/>
                <a:ea typeface="微软雅黑" panose="020B0503020204020204" pitchFamily="34" charset="-122"/>
                <a:sym typeface="Arial" panose="020B0604020202020204" pitchFamily="34" charset="0"/>
              </a:rPr>
              <a:t>，</a:t>
            </a:r>
            <a:r>
              <a:rPr lang="en-US" altLang="zh-CN" sz="1400">
                <a:solidFill>
                  <a:schemeClr val="bg1"/>
                </a:solidFill>
                <a:latin typeface="微软雅黑" panose="020B0503020204020204" pitchFamily="34" charset="-122"/>
                <a:ea typeface="微软雅黑" panose="020B0503020204020204" pitchFamily="34" charset="-122"/>
                <a:sym typeface="Arial" panose="020B0604020202020204" pitchFamily="34" charset="0"/>
              </a:rPr>
              <a:t>according to your need to draw the text box size</a:t>
            </a:r>
            <a:r>
              <a:rPr lang="zh-CN" altLang="en-US" sz="1400">
                <a:solidFill>
                  <a:schemeClr val="bg1"/>
                </a:solidFill>
                <a:latin typeface="微软雅黑" panose="020B0503020204020204" pitchFamily="34" charset="-122"/>
                <a:ea typeface="微软雅黑" panose="020B0503020204020204" pitchFamily="34" charset="-122"/>
                <a:sym typeface="Arial" panose="020B0604020202020204" pitchFamily="34" charset="0"/>
              </a:rPr>
              <a:t>。</a:t>
            </a:r>
            <a:endParaRPr lang="en-US" altLang="zh-CN" sz="140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p:txBody>
      </p:sp>
      <p:grpSp>
        <p:nvGrpSpPr>
          <p:cNvPr id="38924" name="组合 11"/>
          <p:cNvGrpSpPr>
            <a:grpSpLocks/>
          </p:cNvGrpSpPr>
          <p:nvPr/>
        </p:nvGrpSpPr>
        <p:grpSpPr bwMode="auto">
          <a:xfrm>
            <a:off x="3868738" y="3354388"/>
            <a:ext cx="2176462" cy="1403350"/>
            <a:chOff x="0" y="0"/>
            <a:chExt cx="2177143" cy="1403774"/>
          </a:xfrm>
        </p:grpSpPr>
        <p:sp>
          <p:nvSpPr>
            <p:cNvPr id="38925" name="文本框 12"/>
            <p:cNvSpPr txBox="1">
              <a:spLocks noChangeArrowheads="1"/>
            </p:cNvSpPr>
            <p:nvPr/>
          </p:nvSpPr>
          <p:spPr bwMode="auto">
            <a:xfrm>
              <a:off x="0" y="61202"/>
              <a:ext cx="165463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r" eaLnBrk="1" hangingPunct="1"/>
              <a:r>
                <a:rPr lang="zh-CN" altLang="en-US" sz="2000" b="1">
                  <a:solidFill>
                    <a:srgbClr val="FFFFFF"/>
                  </a:solidFill>
                  <a:latin typeface="微软雅黑" panose="020B0503020204020204" pitchFamily="34" charset="-122"/>
                  <a:ea typeface="微软雅黑" panose="020B0503020204020204" pitchFamily="34" charset="-122"/>
                </a:rPr>
                <a:t>经营理念</a:t>
              </a:r>
            </a:p>
          </p:txBody>
        </p:sp>
        <p:grpSp>
          <p:nvGrpSpPr>
            <p:cNvPr id="38926" name="组合 13"/>
            <p:cNvGrpSpPr>
              <a:grpSpLocks/>
            </p:cNvGrpSpPr>
            <p:nvPr/>
          </p:nvGrpSpPr>
          <p:grpSpPr bwMode="auto">
            <a:xfrm>
              <a:off x="1654629" y="0"/>
              <a:ext cx="522514" cy="1403774"/>
              <a:chOff x="0" y="0"/>
              <a:chExt cx="522514" cy="1403774"/>
            </a:xfrm>
          </p:grpSpPr>
          <p:sp>
            <p:nvSpPr>
              <p:cNvPr id="38927" name="椭圆 14"/>
              <p:cNvSpPr>
                <a:spLocks noChangeArrowheads="1"/>
              </p:cNvSpPr>
              <p:nvPr/>
            </p:nvSpPr>
            <p:spPr bwMode="auto">
              <a:xfrm>
                <a:off x="0" y="0"/>
                <a:ext cx="522514" cy="52251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38928" name="椭圆 15"/>
              <p:cNvSpPr>
                <a:spLocks noChangeArrowheads="1"/>
              </p:cNvSpPr>
              <p:nvPr/>
            </p:nvSpPr>
            <p:spPr bwMode="auto">
              <a:xfrm>
                <a:off x="78015" y="76684"/>
                <a:ext cx="370114" cy="370114"/>
              </a:xfrm>
              <a:prstGeom prst="ellipse">
                <a:avLst/>
              </a:prstGeom>
              <a:solidFill>
                <a:srgbClr val="2B2B2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cxnSp>
            <p:nvCxnSpPr>
              <p:cNvPr id="38929" name="直接连接符 16"/>
              <p:cNvCxnSpPr>
                <a:cxnSpLocks noChangeShapeType="1"/>
              </p:cNvCxnSpPr>
              <p:nvPr/>
            </p:nvCxnSpPr>
            <p:spPr bwMode="auto">
              <a:xfrm>
                <a:off x="261257" y="522514"/>
                <a:ext cx="0" cy="881260"/>
              </a:xfrm>
              <a:prstGeom prst="line">
                <a:avLst/>
              </a:prstGeom>
              <a:noFill/>
              <a:ln w="19050" cmpd="sng">
                <a:solidFill>
                  <a:schemeClr val="bg1"/>
                </a:solidFill>
                <a:round/>
                <a:headEnd/>
                <a:tailEnd/>
              </a:ln>
              <a:extLst>
                <a:ext uri="{909E8E84-426E-40DD-AFC4-6F175D3DCCD1}">
                  <a14:hiddenFill xmlns:a14="http://schemas.microsoft.com/office/drawing/2010/main">
                    <a:noFill/>
                  </a14:hiddenFill>
                </a:ext>
              </a:extLst>
            </p:spPr>
          </p:cxnSp>
        </p:grpSp>
      </p:grpSp>
      <p:sp>
        <p:nvSpPr>
          <p:cNvPr id="38930" name="矩形 17"/>
          <p:cNvSpPr>
            <a:spLocks noChangeArrowheads="1"/>
          </p:cNvSpPr>
          <p:nvPr/>
        </p:nvSpPr>
        <p:spPr bwMode="auto">
          <a:xfrm>
            <a:off x="5969000" y="3929063"/>
            <a:ext cx="2181225" cy="776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just" eaLnBrk="1" hangingPunct="1">
              <a:lnSpc>
                <a:spcPct val="120000"/>
              </a:lnSpc>
              <a:spcBef>
                <a:spcPct val="20000"/>
              </a:spcBef>
            </a:pPr>
            <a:r>
              <a:rPr lang="en-US" altLang="zh-CN" sz="1400">
                <a:solidFill>
                  <a:schemeClr val="bg1"/>
                </a:solidFill>
                <a:latin typeface="微软雅黑" panose="020B0503020204020204" pitchFamily="34" charset="-122"/>
                <a:ea typeface="微软雅黑" panose="020B0503020204020204" pitchFamily="34" charset="-122"/>
                <a:sym typeface="Arial" panose="020B0604020202020204" pitchFamily="34" charset="0"/>
              </a:rPr>
              <a:t>Add your words here</a:t>
            </a:r>
            <a:r>
              <a:rPr lang="zh-CN" altLang="en-US" sz="1400">
                <a:solidFill>
                  <a:schemeClr val="bg1"/>
                </a:solidFill>
                <a:latin typeface="微软雅黑" panose="020B0503020204020204" pitchFamily="34" charset="-122"/>
                <a:ea typeface="微软雅黑" panose="020B0503020204020204" pitchFamily="34" charset="-122"/>
                <a:sym typeface="Arial" panose="020B0604020202020204" pitchFamily="34" charset="0"/>
              </a:rPr>
              <a:t>，</a:t>
            </a:r>
            <a:r>
              <a:rPr lang="en-US" altLang="zh-CN" sz="1400">
                <a:solidFill>
                  <a:schemeClr val="bg1"/>
                </a:solidFill>
                <a:latin typeface="微软雅黑" panose="020B0503020204020204" pitchFamily="34" charset="-122"/>
                <a:ea typeface="微软雅黑" panose="020B0503020204020204" pitchFamily="34" charset="-122"/>
                <a:sym typeface="Arial" panose="020B0604020202020204" pitchFamily="34" charset="0"/>
              </a:rPr>
              <a:t>according to your need to draw the text box size</a:t>
            </a:r>
            <a:r>
              <a:rPr lang="zh-CN" altLang="en-US" sz="1400">
                <a:solidFill>
                  <a:schemeClr val="bg1"/>
                </a:solidFill>
                <a:latin typeface="微软雅黑" panose="020B0503020204020204" pitchFamily="34" charset="-122"/>
                <a:ea typeface="微软雅黑" panose="020B0503020204020204" pitchFamily="34" charset="-122"/>
                <a:sym typeface="Arial" panose="020B0604020202020204" pitchFamily="34" charset="0"/>
              </a:rPr>
              <a:t>。</a:t>
            </a:r>
            <a:endParaRPr lang="en-US" altLang="zh-CN" sz="140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p:txBody>
      </p:sp>
      <p:grpSp>
        <p:nvGrpSpPr>
          <p:cNvPr id="38931" name="组合 18"/>
          <p:cNvGrpSpPr>
            <a:grpSpLocks/>
          </p:cNvGrpSpPr>
          <p:nvPr/>
        </p:nvGrpSpPr>
        <p:grpSpPr bwMode="auto">
          <a:xfrm>
            <a:off x="7102475" y="1522413"/>
            <a:ext cx="2176463" cy="1403350"/>
            <a:chOff x="0" y="0"/>
            <a:chExt cx="2177143" cy="1403774"/>
          </a:xfrm>
        </p:grpSpPr>
        <p:sp>
          <p:nvSpPr>
            <p:cNvPr id="38932" name="文本框 19"/>
            <p:cNvSpPr txBox="1">
              <a:spLocks noChangeArrowheads="1"/>
            </p:cNvSpPr>
            <p:nvPr/>
          </p:nvSpPr>
          <p:spPr bwMode="auto">
            <a:xfrm>
              <a:off x="0" y="61202"/>
              <a:ext cx="165463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r" eaLnBrk="1" hangingPunct="1"/>
              <a:r>
                <a:rPr lang="zh-CN" altLang="en-US" sz="2000" b="1">
                  <a:solidFill>
                    <a:srgbClr val="FFFFFF"/>
                  </a:solidFill>
                  <a:latin typeface="微软雅黑" panose="020B0503020204020204" pitchFamily="34" charset="-122"/>
                  <a:ea typeface="微软雅黑" panose="020B0503020204020204" pitchFamily="34" charset="-122"/>
                </a:rPr>
                <a:t>指导原则</a:t>
              </a:r>
            </a:p>
          </p:txBody>
        </p:sp>
        <p:grpSp>
          <p:nvGrpSpPr>
            <p:cNvPr id="38933" name="组合 20"/>
            <p:cNvGrpSpPr>
              <a:grpSpLocks/>
            </p:cNvGrpSpPr>
            <p:nvPr/>
          </p:nvGrpSpPr>
          <p:grpSpPr bwMode="auto">
            <a:xfrm>
              <a:off x="1654629" y="0"/>
              <a:ext cx="522514" cy="1403774"/>
              <a:chOff x="0" y="0"/>
              <a:chExt cx="522514" cy="1403774"/>
            </a:xfrm>
          </p:grpSpPr>
          <p:sp>
            <p:nvSpPr>
              <p:cNvPr id="38934" name="椭圆 21"/>
              <p:cNvSpPr>
                <a:spLocks noChangeArrowheads="1"/>
              </p:cNvSpPr>
              <p:nvPr/>
            </p:nvSpPr>
            <p:spPr bwMode="auto">
              <a:xfrm>
                <a:off x="0" y="0"/>
                <a:ext cx="522514" cy="52251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38935" name="椭圆 22"/>
              <p:cNvSpPr>
                <a:spLocks noChangeArrowheads="1"/>
              </p:cNvSpPr>
              <p:nvPr/>
            </p:nvSpPr>
            <p:spPr bwMode="auto">
              <a:xfrm>
                <a:off x="76200" y="76200"/>
                <a:ext cx="370114" cy="370114"/>
              </a:xfrm>
              <a:prstGeom prst="ellipse">
                <a:avLst/>
              </a:prstGeom>
              <a:solidFill>
                <a:srgbClr val="2B2B2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cxnSp>
            <p:nvCxnSpPr>
              <p:cNvPr id="38936" name="直接连接符 23"/>
              <p:cNvCxnSpPr>
                <a:cxnSpLocks noChangeShapeType="1"/>
              </p:cNvCxnSpPr>
              <p:nvPr/>
            </p:nvCxnSpPr>
            <p:spPr bwMode="auto">
              <a:xfrm>
                <a:off x="261257" y="522514"/>
                <a:ext cx="0" cy="881260"/>
              </a:xfrm>
              <a:prstGeom prst="line">
                <a:avLst/>
              </a:prstGeom>
              <a:noFill/>
              <a:ln w="19050" cmpd="sng">
                <a:solidFill>
                  <a:schemeClr val="bg1"/>
                </a:solidFill>
                <a:round/>
                <a:headEnd/>
                <a:tailEnd/>
              </a:ln>
              <a:extLst>
                <a:ext uri="{909E8E84-426E-40DD-AFC4-6F175D3DCCD1}">
                  <a14:hiddenFill xmlns:a14="http://schemas.microsoft.com/office/drawing/2010/main">
                    <a:noFill/>
                  </a14:hiddenFill>
                </a:ext>
              </a:extLst>
            </p:spPr>
          </p:cxnSp>
        </p:grpSp>
      </p:grpSp>
      <p:sp>
        <p:nvSpPr>
          <p:cNvPr id="38937" name="矩形 24"/>
          <p:cNvSpPr>
            <a:spLocks noChangeArrowheads="1"/>
          </p:cNvSpPr>
          <p:nvPr/>
        </p:nvSpPr>
        <p:spPr bwMode="auto">
          <a:xfrm>
            <a:off x="9202738" y="2097088"/>
            <a:ext cx="2181225" cy="776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just" eaLnBrk="1" hangingPunct="1">
              <a:lnSpc>
                <a:spcPct val="120000"/>
              </a:lnSpc>
              <a:spcBef>
                <a:spcPct val="20000"/>
              </a:spcBef>
            </a:pPr>
            <a:r>
              <a:rPr lang="en-US" altLang="zh-CN" sz="1400">
                <a:solidFill>
                  <a:schemeClr val="bg1"/>
                </a:solidFill>
                <a:latin typeface="微软雅黑" panose="020B0503020204020204" pitchFamily="34" charset="-122"/>
                <a:ea typeface="微软雅黑" panose="020B0503020204020204" pitchFamily="34" charset="-122"/>
                <a:sym typeface="Arial" panose="020B0604020202020204" pitchFamily="34" charset="0"/>
              </a:rPr>
              <a:t>Add your words here</a:t>
            </a:r>
            <a:r>
              <a:rPr lang="zh-CN" altLang="en-US" sz="1400">
                <a:solidFill>
                  <a:schemeClr val="bg1"/>
                </a:solidFill>
                <a:latin typeface="微软雅黑" panose="020B0503020204020204" pitchFamily="34" charset="-122"/>
                <a:ea typeface="微软雅黑" panose="020B0503020204020204" pitchFamily="34" charset="-122"/>
                <a:sym typeface="Arial" panose="020B0604020202020204" pitchFamily="34" charset="0"/>
              </a:rPr>
              <a:t>，</a:t>
            </a:r>
            <a:r>
              <a:rPr lang="en-US" altLang="zh-CN" sz="1400">
                <a:solidFill>
                  <a:schemeClr val="bg1"/>
                </a:solidFill>
                <a:latin typeface="微软雅黑" panose="020B0503020204020204" pitchFamily="34" charset="-122"/>
                <a:ea typeface="微软雅黑" panose="020B0503020204020204" pitchFamily="34" charset="-122"/>
                <a:sym typeface="Arial" panose="020B0604020202020204" pitchFamily="34" charset="0"/>
              </a:rPr>
              <a:t>according to your need to draw the text box size</a:t>
            </a:r>
            <a:r>
              <a:rPr lang="zh-CN" altLang="en-US" sz="1400">
                <a:solidFill>
                  <a:schemeClr val="bg1"/>
                </a:solidFill>
                <a:latin typeface="微软雅黑" panose="020B0503020204020204" pitchFamily="34" charset="-122"/>
                <a:ea typeface="微软雅黑" panose="020B0503020204020204" pitchFamily="34" charset="-122"/>
                <a:sym typeface="Arial" panose="020B0604020202020204" pitchFamily="34" charset="0"/>
              </a:rPr>
              <a:t>。</a:t>
            </a:r>
            <a:endParaRPr lang="en-US" altLang="zh-CN" sz="140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8"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617663"/>
            <a:ext cx="121920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39" name="矩形 15"/>
          <p:cNvSpPr>
            <a:spLocks noChangeArrowheads="1"/>
          </p:cNvSpPr>
          <p:nvPr/>
        </p:nvSpPr>
        <p:spPr bwMode="auto">
          <a:xfrm>
            <a:off x="0" y="1617663"/>
            <a:ext cx="12192000" cy="3810000"/>
          </a:xfrm>
          <a:prstGeom prst="rect">
            <a:avLst/>
          </a:prstGeom>
          <a:solidFill>
            <a:schemeClr val="tx1">
              <a:alpha val="51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39940" name="Title 2"/>
          <p:cNvSpPr>
            <a:spLocks noGrp="1"/>
          </p:cNvSpPr>
          <p:nvPr>
            <p:ph type="title" idx="4294967295"/>
          </p:nvPr>
        </p:nvSpPr>
        <p:spPr>
          <a:xfrm>
            <a:off x="838200" y="307975"/>
            <a:ext cx="10515600" cy="784225"/>
          </a:xfrm>
        </p:spPr>
        <p:txBody>
          <a:bodyPr/>
          <a:lstStyle/>
          <a:p>
            <a:r>
              <a:rPr lang="en-US" altLang="zh-CN" sz="1800">
                <a:solidFill>
                  <a:srgbClr val="595959"/>
                </a:solidFill>
                <a:latin typeface="Calibri" panose="020F0502020204030204" pitchFamily="34" charset="0"/>
              </a:rPr>
              <a:t>Our Workspace</a:t>
            </a:r>
          </a:p>
        </p:txBody>
      </p:sp>
      <p:sp>
        <p:nvSpPr>
          <p:cNvPr id="39941" name="Text Placeholder 3"/>
          <p:cNvSpPr txBox="1">
            <a:spLocks noChangeArrowheads="1"/>
          </p:cNvSpPr>
          <p:nvPr/>
        </p:nvSpPr>
        <p:spPr bwMode="auto">
          <a:xfrm>
            <a:off x="838200" y="1076325"/>
            <a:ext cx="10515600"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indent="-22860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1800">
                <a:solidFill>
                  <a:srgbClr val="595959"/>
                </a:solidFill>
              </a:rPr>
              <a:t>Lorem ipsum dolor sit amet, consectetuer adipiscing elit.</a:t>
            </a:r>
          </a:p>
        </p:txBody>
      </p:sp>
      <p:sp>
        <p:nvSpPr>
          <p:cNvPr id="39942" name="Rectangle 5"/>
          <p:cNvSpPr>
            <a:spLocks noChangeArrowheads="1"/>
          </p:cNvSpPr>
          <p:nvPr/>
        </p:nvSpPr>
        <p:spPr bwMode="auto">
          <a:xfrm>
            <a:off x="1816100" y="5386388"/>
            <a:ext cx="918527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a:solidFill>
                  <a:srgbClr val="595959"/>
                </a:solidFill>
              </a:rPr>
              <a:t>Lorem ipsum dolor sit amet, consectetuer adipiscing elit. Aenean commodo ligula eget dolor. Aenean massa. Cum sociis natoque penatibus et magnis dis parturient montes, nascetur ridiculus mus. Donec quam felis, ultricies nec, pellentesque eu, pretium quis, sem.</a:t>
            </a:r>
          </a:p>
        </p:txBody>
      </p:sp>
      <p:grpSp>
        <p:nvGrpSpPr>
          <p:cNvPr id="39943" name="Group 6"/>
          <p:cNvGrpSpPr>
            <a:grpSpLocks/>
          </p:cNvGrpSpPr>
          <p:nvPr/>
        </p:nvGrpSpPr>
        <p:grpSpPr bwMode="auto">
          <a:xfrm>
            <a:off x="4957763" y="2378075"/>
            <a:ext cx="2276475" cy="2278063"/>
            <a:chOff x="0" y="0"/>
            <a:chExt cx="2277325" cy="2277325"/>
          </a:xfrm>
        </p:grpSpPr>
        <p:sp>
          <p:nvSpPr>
            <p:cNvPr id="39944" name="Oval 7"/>
            <p:cNvSpPr>
              <a:spLocks noChangeArrowheads="1"/>
            </p:cNvSpPr>
            <p:nvPr/>
          </p:nvSpPr>
          <p:spPr bwMode="auto">
            <a:xfrm>
              <a:off x="0" y="0"/>
              <a:ext cx="2277325" cy="2277325"/>
            </a:xfrm>
            <a:prstGeom prst="ellipse">
              <a:avLst/>
            </a:prstGeom>
            <a:noFill/>
            <a:ln w="50800" cmpd="sng">
              <a:solidFill>
                <a:srgbClr val="BF2121"/>
              </a:solidFill>
              <a:round/>
              <a:headEnd/>
              <a:tailEnd/>
            </a:ln>
            <a:extLst>
              <a:ext uri="{909E8E84-426E-40DD-AFC4-6F175D3DCCD1}">
                <a14:hiddenFill xmlns:a14="http://schemas.microsoft.com/office/drawing/2010/main">
                  <a:solidFill>
                    <a:srgbClr val="FFFFFF"/>
                  </a:solidFill>
                </a14:hiddenFill>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en-US" altLang="zh-CN">
                <a:solidFill>
                  <a:srgbClr val="FFFFFF"/>
                </a:solidFill>
              </a:endParaRPr>
            </a:p>
          </p:txBody>
        </p:sp>
        <p:grpSp>
          <p:nvGrpSpPr>
            <p:cNvPr id="39945" name="Group 8"/>
            <p:cNvGrpSpPr>
              <a:grpSpLocks/>
            </p:cNvGrpSpPr>
            <p:nvPr/>
          </p:nvGrpSpPr>
          <p:grpSpPr bwMode="auto">
            <a:xfrm>
              <a:off x="400085" y="361488"/>
              <a:ext cx="1377533" cy="1569660"/>
              <a:chOff x="0" y="0"/>
              <a:chExt cx="1377533" cy="1569660"/>
            </a:xfrm>
          </p:grpSpPr>
          <p:sp>
            <p:nvSpPr>
              <p:cNvPr id="39946" name="TextBox 9"/>
              <p:cNvSpPr txBox="1">
                <a:spLocks noChangeArrowheads="1"/>
              </p:cNvSpPr>
              <p:nvPr/>
            </p:nvSpPr>
            <p:spPr bwMode="auto">
              <a:xfrm>
                <a:off x="471516" y="0"/>
                <a:ext cx="906017"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9600">
                    <a:solidFill>
                      <a:schemeClr val="bg1"/>
                    </a:solidFill>
                    <a:latin typeface="微软雅黑" panose="020B0503020204020204" pitchFamily="34" charset="-122"/>
                    <a:ea typeface="微软雅黑" panose="020B0503020204020204" pitchFamily="34" charset="-122"/>
                  </a:rPr>
                  <a:t>5</a:t>
                </a:r>
              </a:p>
            </p:txBody>
          </p:sp>
          <p:sp>
            <p:nvSpPr>
              <p:cNvPr id="39947" name="TextBox 10"/>
              <p:cNvSpPr txBox="1">
                <a:spLocks noChangeArrowheads="1"/>
              </p:cNvSpPr>
              <p:nvPr/>
            </p:nvSpPr>
            <p:spPr bwMode="auto">
              <a:xfrm>
                <a:off x="0" y="0"/>
                <a:ext cx="906017"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9600">
                    <a:solidFill>
                      <a:schemeClr val="bg1"/>
                    </a:solidFill>
                    <a:latin typeface="微软雅黑" panose="020B0503020204020204" pitchFamily="34" charset="-122"/>
                    <a:ea typeface="微软雅黑" panose="020B0503020204020204" pitchFamily="34" charset="-122"/>
                  </a:rPr>
                  <a:t>1</a:t>
                </a:r>
              </a:p>
            </p:txBody>
          </p:sp>
        </p:grpSp>
      </p:grpSp>
      <p:pic>
        <p:nvPicPr>
          <p:cNvPr id="39948" name="Group 1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62738" y="2371725"/>
            <a:ext cx="901700" cy="858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3D611539-4BE8-6843-A84D-DFE11170CEC4}"/>
              </a:ext>
            </a:extLst>
          </p:cNvPr>
          <p:cNvPicPr>
            <a:picLocks noChangeAspect="1"/>
          </p:cNvPicPr>
          <p:nvPr/>
        </p:nvPicPr>
        <p:blipFill rotWithShape="1">
          <a:blip r:embed="rId2"/>
          <a:srcRect l="-285" t="-529" r="-106" b="5983"/>
          <a:stretch/>
        </p:blipFill>
        <p:spPr>
          <a:xfrm>
            <a:off x="-34352" y="-47625"/>
            <a:ext cx="12226352" cy="6967733"/>
          </a:xfrm>
          <a:prstGeom prst="rect">
            <a:avLst/>
          </a:prstGeom>
        </p:spPr>
      </p:pic>
      <p:sp>
        <p:nvSpPr>
          <p:cNvPr id="15362" name="任意多边形 1"/>
          <p:cNvSpPr>
            <a:spLocks/>
          </p:cNvSpPr>
          <p:nvPr/>
        </p:nvSpPr>
        <p:spPr bwMode="auto">
          <a:xfrm>
            <a:off x="-26988" y="-38100"/>
            <a:ext cx="12241213" cy="6896100"/>
          </a:xfrm>
          <a:custGeom>
            <a:avLst/>
            <a:gdLst>
              <a:gd name="T0" fmla="*/ 0 w 4862867"/>
              <a:gd name="T1" fmla="*/ 0 h 6896142"/>
              <a:gd name="T2" fmla="*/ 4862867 w 4862867"/>
              <a:gd name="T3" fmla="*/ 13601 h 6896142"/>
              <a:gd name="T4" fmla="*/ 4862867 w 4862867"/>
              <a:gd name="T5" fmla="*/ 6896142 h 6896142"/>
              <a:gd name="T6" fmla="*/ 1058970 w 4862867"/>
              <a:gd name="T7" fmla="*/ 6896142 h 6896142"/>
              <a:gd name="T8" fmla="*/ 0 w 4862867"/>
              <a:gd name="T9" fmla="*/ 0 h 6896142"/>
            </a:gdLst>
            <a:ahLst/>
            <a:cxnLst>
              <a:cxn ang="0">
                <a:pos x="T0" y="T1"/>
              </a:cxn>
              <a:cxn ang="0">
                <a:pos x="T2" y="T3"/>
              </a:cxn>
              <a:cxn ang="0">
                <a:pos x="T4" y="T5"/>
              </a:cxn>
              <a:cxn ang="0">
                <a:pos x="T6" y="T7"/>
              </a:cxn>
              <a:cxn ang="0">
                <a:pos x="T8" y="T9"/>
              </a:cxn>
            </a:cxnLst>
            <a:rect l="0" t="0" r="r" b="b"/>
            <a:pathLst>
              <a:path w="4862867" h="6896142">
                <a:moveTo>
                  <a:pt x="0" y="0"/>
                </a:moveTo>
                <a:lnTo>
                  <a:pt x="4862867" y="13601"/>
                </a:lnTo>
                <a:lnTo>
                  <a:pt x="4862867" y="6896142"/>
                </a:lnTo>
                <a:lnTo>
                  <a:pt x="1058970" y="6896142"/>
                </a:lnTo>
                <a:lnTo>
                  <a:pt x="0" y="0"/>
                </a:lnTo>
                <a:close/>
              </a:path>
            </a:pathLst>
          </a:custGeom>
          <a:solidFill>
            <a:srgbClr val="0A1E2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15363" name="任意多边形 2"/>
          <p:cNvSpPr>
            <a:spLocks/>
          </p:cNvSpPr>
          <p:nvPr/>
        </p:nvSpPr>
        <p:spPr bwMode="auto">
          <a:xfrm>
            <a:off x="-152248" y="-150311"/>
            <a:ext cx="3074988" cy="7008312"/>
          </a:xfrm>
          <a:custGeom>
            <a:avLst/>
            <a:gdLst>
              <a:gd name="T0" fmla="*/ 1025400 w 1945179"/>
              <a:gd name="T1" fmla="*/ 0 h 6905486"/>
              <a:gd name="T2" fmla="*/ 1945179 w 1945179"/>
              <a:gd name="T3" fmla="*/ 6905486 h 6905486"/>
              <a:gd name="T4" fmla="*/ 1697057 w 1945179"/>
              <a:gd name="T5" fmla="*/ 6905486 h 6905486"/>
              <a:gd name="T6" fmla="*/ 0 w 1945179"/>
              <a:gd name="T7" fmla="*/ 33407 h 6905486"/>
              <a:gd name="T8" fmla="*/ 1025400 w 1945179"/>
              <a:gd name="T9" fmla="*/ 0 h 6905486"/>
            </a:gdLst>
            <a:ahLst/>
            <a:cxnLst>
              <a:cxn ang="0">
                <a:pos x="T0" y="T1"/>
              </a:cxn>
              <a:cxn ang="0">
                <a:pos x="T2" y="T3"/>
              </a:cxn>
              <a:cxn ang="0">
                <a:pos x="T4" y="T5"/>
              </a:cxn>
              <a:cxn ang="0">
                <a:pos x="T6" y="T7"/>
              </a:cxn>
              <a:cxn ang="0">
                <a:pos x="T8" y="T9"/>
              </a:cxn>
            </a:cxnLst>
            <a:rect l="0" t="0" r="r" b="b"/>
            <a:pathLst>
              <a:path w="1945179" h="6905486">
                <a:moveTo>
                  <a:pt x="1025400" y="0"/>
                </a:moveTo>
                <a:lnTo>
                  <a:pt x="1945179" y="6905486"/>
                </a:lnTo>
                <a:lnTo>
                  <a:pt x="1697057" y="6905486"/>
                </a:lnTo>
                <a:lnTo>
                  <a:pt x="0" y="33407"/>
                </a:lnTo>
                <a:lnTo>
                  <a:pt x="1025400" y="0"/>
                </a:lnTo>
                <a:close/>
              </a:path>
            </a:pathLst>
          </a:custGeom>
          <a:solidFill>
            <a:srgbClr val="008080"/>
          </a:solidFill>
          <a:ln>
            <a:noFill/>
          </a:ln>
          <a:extLst/>
        </p:spPr>
        <p:txBody>
          <a:bodyPr anchor="ctr"/>
          <a:lstStyle/>
          <a:p>
            <a:endParaRPr lang="zh-CN" altLang="en-US"/>
          </a:p>
        </p:txBody>
      </p:sp>
      <p:sp>
        <p:nvSpPr>
          <p:cNvPr id="15370" name="文本框 12"/>
          <p:cNvSpPr txBox="1">
            <a:spLocks noChangeArrowheads="1"/>
          </p:cNvSpPr>
          <p:nvPr/>
        </p:nvSpPr>
        <p:spPr bwMode="auto">
          <a:xfrm>
            <a:off x="4572000" y="914400"/>
            <a:ext cx="200728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CA" altLang="zh-CN" sz="3200" b="1" dirty="0">
                <a:solidFill>
                  <a:schemeClr val="bg1"/>
                </a:solidFill>
                <a:latin typeface="Arial" panose="020B0604020202020204" pitchFamily="34" charset="0"/>
                <a:ea typeface="微软雅黑" panose="020B0503020204020204" pitchFamily="34" charset="-122"/>
                <a:cs typeface="Arial" panose="020B0604020202020204" pitchFamily="34" charset="0"/>
              </a:rPr>
              <a:t>Overview</a:t>
            </a:r>
            <a:endParaRPr lang="zh-CN" altLang="en-US" sz="3200" b="1"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sp>
        <p:nvSpPr>
          <p:cNvPr id="15371" name="文本框 13"/>
          <p:cNvSpPr txBox="1">
            <a:spLocks noChangeArrowheads="1"/>
          </p:cNvSpPr>
          <p:nvPr/>
        </p:nvSpPr>
        <p:spPr bwMode="auto">
          <a:xfrm>
            <a:off x="4572000" y="1828800"/>
            <a:ext cx="403347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CA" altLang="zh-CN" sz="3200" b="1" dirty="0">
                <a:solidFill>
                  <a:schemeClr val="bg1"/>
                </a:solidFill>
                <a:latin typeface="Arial" panose="020B0604020202020204" pitchFamily="34" charset="0"/>
                <a:ea typeface="微软雅黑" panose="020B0503020204020204" pitchFamily="34" charset="-122"/>
                <a:cs typeface="Arial" panose="020B0604020202020204" pitchFamily="34" charset="0"/>
              </a:rPr>
              <a:t>Data Preprocessing</a:t>
            </a:r>
            <a:endParaRPr lang="zh-CN" altLang="en-US" sz="3200" b="1"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sp>
        <p:nvSpPr>
          <p:cNvPr id="15372" name="文本框 14"/>
          <p:cNvSpPr txBox="1">
            <a:spLocks noChangeArrowheads="1"/>
          </p:cNvSpPr>
          <p:nvPr/>
        </p:nvSpPr>
        <p:spPr bwMode="auto">
          <a:xfrm>
            <a:off x="4572000" y="2743200"/>
            <a:ext cx="320831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CA" altLang="zh-CN" sz="3200" b="1" dirty="0">
                <a:solidFill>
                  <a:schemeClr val="bg1"/>
                </a:solidFill>
                <a:latin typeface="Arial" panose="020B0604020202020204" pitchFamily="34" charset="0"/>
                <a:ea typeface="微软雅黑" panose="020B0503020204020204" pitchFamily="34" charset="-122"/>
                <a:cs typeface="Arial" panose="020B0604020202020204" pitchFamily="34" charset="0"/>
              </a:rPr>
              <a:t>Variables Used</a:t>
            </a:r>
            <a:endParaRPr lang="zh-CN" altLang="en-US" sz="3200" b="1"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sp>
        <p:nvSpPr>
          <p:cNvPr id="15373" name="文本框 15"/>
          <p:cNvSpPr txBox="1">
            <a:spLocks noChangeArrowheads="1"/>
          </p:cNvSpPr>
          <p:nvPr/>
        </p:nvSpPr>
        <p:spPr bwMode="auto">
          <a:xfrm>
            <a:off x="4572000" y="3657600"/>
            <a:ext cx="234872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CA" altLang="zh-CN" sz="3200" b="1" dirty="0">
                <a:solidFill>
                  <a:schemeClr val="bg1"/>
                </a:solidFill>
                <a:latin typeface="Arial" panose="020B0604020202020204" pitchFamily="34" charset="0"/>
                <a:ea typeface="微软雅黑" panose="020B0503020204020204" pitchFamily="34" charset="-122"/>
                <a:cs typeface="Arial" panose="020B0604020202020204" pitchFamily="34" charset="0"/>
              </a:rPr>
              <a:t>Algorithms</a:t>
            </a:r>
            <a:endParaRPr lang="zh-CN" altLang="en-US" sz="3200" b="1"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sp>
        <p:nvSpPr>
          <p:cNvPr id="15378" name="文本框 20"/>
          <p:cNvSpPr txBox="1">
            <a:spLocks noChangeArrowheads="1"/>
          </p:cNvSpPr>
          <p:nvPr/>
        </p:nvSpPr>
        <p:spPr bwMode="auto">
          <a:xfrm>
            <a:off x="8093075" y="5583238"/>
            <a:ext cx="4121150"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6600" b="1" dirty="0">
                <a:solidFill>
                  <a:srgbClr val="008080"/>
                </a:solidFill>
                <a:latin typeface="Arial" panose="020B0604020202020204" pitchFamily="34" charset="0"/>
                <a:ea typeface="张海山锐谐体" panose="02000000000000000000" pitchFamily="2" charset="-122"/>
                <a:cs typeface="Arial" panose="020B0604020202020204" pitchFamily="34" charset="0"/>
              </a:rPr>
              <a:t>Contents</a:t>
            </a:r>
            <a:endParaRPr lang="zh-CN" altLang="en-US" sz="6600" b="1" dirty="0">
              <a:solidFill>
                <a:srgbClr val="008080"/>
              </a:solidFill>
              <a:latin typeface="Arial" panose="020B0604020202020204" pitchFamily="34" charset="0"/>
              <a:ea typeface="张海山锐谐体" panose="02000000000000000000" pitchFamily="2" charset="-122"/>
              <a:cs typeface="Arial" panose="020B0604020202020204" pitchFamily="34" charset="0"/>
            </a:endParaRPr>
          </a:p>
        </p:txBody>
      </p:sp>
      <p:sp>
        <p:nvSpPr>
          <p:cNvPr id="20" name="文本框 15">
            <a:extLst>
              <a:ext uri="{FF2B5EF4-FFF2-40B4-BE49-F238E27FC236}">
                <a16:creationId xmlns:a16="http://schemas.microsoft.com/office/drawing/2014/main" id="{A4C4ABEA-EDAA-414B-A1BB-0B45C8237CDD}"/>
              </a:ext>
            </a:extLst>
          </p:cNvPr>
          <p:cNvSpPr txBox="1">
            <a:spLocks noChangeArrowheads="1"/>
          </p:cNvSpPr>
          <p:nvPr/>
        </p:nvSpPr>
        <p:spPr bwMode="auto">
          <a:xfrm>
            <a:off x="4572000" y="4572000"/>
            <a:ext cx="166103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CA" altLang="zh-CN" sz="3200" b="1" dirty="0">
                <a:solidFill>
                  <a:schemeClr val="bg1"/>
                </a:solidFill>
                <a:latin typeface="Arial" panose="020B0604020202020204" pitchFamily="34" charset="0"/>
                <a:ea typeface="微软雅黑" panose="020B0503020204020204" pitchFamily="34" charset="-122"/>
                <a:cs typeface="Arial" panose="020B0604020202020204" pitchFamily="34" charset="0"/>
              </a:rPr>
              <a:t>Results</a:t>
            </a:r>
            <a:endParaRPr lang="zh-CN" altLang="en-US" sz="3200" b="1"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grpSp>
        <p:nvGrpSpPr>
          <p:cNvPr id="7" name="Group 6">
            <a:extLst>
              <a:ext uri="{FF2B5EF4-FFF2-40B4-BE49-F238E27FC236}">
                <a16:creationId xmlns:a16="http://schemas.microsoft.com/office/drawing/2014/main" id="{D7712909-0C10-BC4B-982F-84E3DB86299B}"/>
              </a:ext>
            </a:extLst>
          </p:cNvPr>
          <p:cNvGrpSpPr/>
          <p:nvPr/>
        </p:nvGrpSpPr>
        <p:grpSpPr>
          <a:xfrm>
            <a:off x="3200400" y="3657600"/>
            <a:ext cx="530225" cy="530868"/>
            <a:chOff x="3209459" y="3902646"/>
            <a:chExt cx="530225" cy="530868"/>
          </a:xfrm>
        </p:grpSpPr>
        <p:sp>
          <p:nvSpPr>
            <p:cNvPr id="15366" name="椭圆 5"/>
            <p:cNvSpPr>
              <a:spLocks noChangeArrowheads="1"/>
            </p:cNvSpPr>
            <p:nvPr/>
          </p:nvSpPr>
          <p:spPr bwMode="auto">
            <a:xfrm>
              <a:off x="3209459" y="3902646"/>
              <a:ext cx="530225" cy="530868"/>
            </a:xfrm>
            <a:prstGeom prst="ellipse">
              <a:avLst/>
            </a:prstGeom>
            <a:solidFill>
              <a:srgbClr val="0080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24" name="Freeform 354">
              <a:extLst>
                <a:ext uri="{FF2B5EF4-FFF2-40B4-BE49-F238E27FC236}">
                  <a16:creationId xmlns:a16="http://schemas.microsoft.com/office/drawing/2014/main" id="{AFE84332-08D0-F445-A7DA-10A53D372AB0}"/>
                </a:ext>
              </a:extLst>
            </p:cNvPr>
            <p:cNvSpPr>
              <a:spLocks noEditPoints="1"/>
            </p:cNvSpPr>
            <p:nvPr/>
          </p:nvSpPr>
          <p:spPr bwMode="auto">
            <a:xfrm>
              <a:off x="3311851" y="3983310"/>
              <a:ext cx="325437" cy="344488"/>
            </a:xfrm>
            <a:custGeom>
              <a:avLst/>
              <a:gdLst>
                <a:gd name="T0" fmla="*/ 236 w 274"/>
                <a:gd name="T1" fmla="*/ 120 h 288"/>
                <a:gd name="T2" fmla="*/ 274 w 274"/>
                <a:gd name="T3" fmla="*/ 93 h 288"/>
                <a:gd name="T4" fmla="*/ 250 w 274"/>
                <a:gd name="T5" fmla="*/ 51 h 288"/>
                <a:gd name="T6" fmla="*/ 206 w 274"/>
                <a:gd name="T7" fmla="*/ 70 h 288"/>
                <a:gd name="T8" fmla="*/ 166 w 274"/>
                <a:gd name="T9" fmla="*/ 47 h 288"/>
                <a:gd name="T10" fmla="*/ 161 w 274"/>
                <a:gd name="T11" fmla="*/ 0 h 288"/>
                <a:gd name="T12" fmla="*/ 113 w 274"/>
                <a:gd name="T13" fmla="*/ 0 h 288"/>
                <a:gd name="T14" fmla="*/ 108 w 274"/>
                <a:gd name="T15" fmla="*/ 47 h 288"/>
                <a:gd name="T16" fmla="*/ 67 w 274"/>
                <a:gd name="T17" fmla="*/ 70 h 288"/>
                <a:gd name="T18" fmla="*/ 24 w 274"/>
                <a:gd name="T19" fmla="*/ 51 h 288"/>
                <a:gd name="T20" fmla="*/ 0 w 274"/>
                <a:gd name="T21" fmla="*/ 93 h 288"/>
                <a:gd name="T22" fmla="*/ 38 w 274"/>
                <a:gd name="T23" fmla="*/ 120 h 288"/>
                <a:gd name="T24" fmla="*/ 38 w 274"/>
                <a:gd name="T25" fmla="*/ 168 h 288"/>
                <a:gd name="T26" fmla="*/ 0 w 274"/>
                <a:gd name="T27" fmla="*/ 195 h 288"/>
                <a:gd name="T28" fmla="*/ 24 w 274"/>
                <a:gd name="T29" fmla="*/ 237 h 288"/>
                <a:gd name="T30" fmla="*/ 68 w 274"/>
                <a:gd name="T31" fmla="*/ 218 h 288"/>
                <a:gd name="T32" fmla="*/ 108 w 274"/>
                <a:gd name="T33" fmla="*/ 241 h 288"/>
                <a:gd name="T34" fmla="*/ 113 w 274"/>
                <a:gd name="T35" fmla="*/ 288 h 288"/>
                <a:gd name="T36" fmla="*/ 161 w 274"/>
                <a:gd name="T37" fmla="*/ 288 h 288"/>
                <a:gd name="T38" fmla="*/ 166 w 274"/>
                <a:gd name="T39" fmla="*/ 241 h 288"/>
                <a:gd name="T40" fmla="*/ 206 w 274"/>
                <a:gd name="T41" fmla="*/ 218 h 288"/>
                <a:gd name="T42" fmla="*/ 250 w 274"/>
                <a:gd name="T43" fmla="*/ 237 h 288"/>
                <a:gd name="T44" fmla="*/ 274 w 274"/>
                <a:gd name="T45" fmla="*/ 195 h 288"/>
                <a:gd name="T46" fmla="*/ 236 w 274"/>
                <a:gd name="T47" fmla="*/ 168 h 288"/>
                <a:gd name="T48" fmla="*/ 236 w 274"/>
                <a:gd name="T49" fmla="*/ 120 h 288"/>
                <a:gd name="T50" fmla="*/ 158 w 274"/>
                <a:gd name="T51" fmla="*/ 180 h 288"/>
                <a:gd name="T52" fmla="*/ 116 w 274"/>
                <a:gd name="T53" fmla="*/ 180 h 288"/>
                <a:gd name="T54" fmla="*/ 96 w 274"/>
                <a:gd name="T55" fmla="*/ 144 h 288"/>
                <a:gd name="T56" fmla="*/ 116 w 274"/>
                <a:gd name="T57" fmla="*/ 108 h 288"/>
                <a:gd name="T58" fmla="*/ 158 w 274"/>
                <a:gd name="T59" fmla="*/ 108 h 288"/>
                <a:gd name="T60" fmla="*/ 179 w 274"/>
                <a:gd name="T61" fmla="*/ 144 h 288"/>
                <a:gd name="T62" fmla="*/ 158 w 274"/>
                <a:gd name="T63" fmla="*/ 180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4" h="288">
                  <a:moveTo>
                    <a:pt x="236" y="120"/>
                  </a:moveTo>
                  <a:cubicBezTo>
                    <a:pt x="274" y="93"/>
                    <a:pt x="274" y="93"/>
                    <a:pt x="274" y="93"/>
                  </a:cubicBezTo>
                  <a:cubicBezTo>
                    <a:pt x="250" y="51"/>
                    <a:pt x="250" y="51"/>
                    <a:pt x="250" y="51"/>
                  </a:cubicBezTo>
                  <a:cubicBezTo>
                    <a:pt x="206" y="70"/>
                    <a:pt x="206" y="70"/>
                    <a:pt x="206" y="70"/>
                  </a:cubicBezTo>
                  <a:cubicBezTo>
                    <a:pt x="166" y="47"/>
                    <a:pt x="166" y="47"/>
                    <a:pt x="166" y="47"/>
                  </a:cubicBezTo>
                  <a:cubicBezTo>
                    <a:pt x="161" y="0"/>
                    <a:pt x="161" y="0"/>
                    <a:pt x="161" y="0"/>
                  </a:cubicBezTo>
                  <a:cubicBezTo>
                    <a:pt x="113" y="0"/>
                    <a:pt x="113" y="0"/>
                    <a:pt x="113" y="0"/>
                  </a:cubicBezTo>
                  <a:cubicBezTo>
                    <a:pt x="108" y="47"/>
                    <a:pt x="108" y="47"/>
                    <a:pt x="108" y="47"/>
                  </a:cubicBezTo>
                  <a:cubicBezTo>
                    <a:pt x="67" y="70"/>
                    <a:pt x="67" y="70"/>
                    <a:pt x="67" y="70"/>
                  </a:cubicBezTo>
                  <a:cubicBezTo>
                    <a:pt x="24" y="51"/>
                    <a:pt x="24" y="51"/>
                    <a:pt x="24" y="51"/>
                  </a:cubicBezTo>
                  <a:cubicBezTo>
                    <a:pt x="0" y="93"/>
                    <a:pt x="0" y="93"/>
                    <a:pt x="0" y="93"/>
                  </a:cubicBezTo>
                  <a:cubicBezTo>
                    <a:pt x="38" y="120"/>
                    <a:pt x="38" y="120"/>
                    <a:pt x="38" y="120"/>
                  </a:cubicBezTo>
                  <a:cubicBezTo>
                    <a:pt x="38" y="168"/>
                    <a:pt x="38" y="168"/>
                    <a:pt x="38" y="168"/>
                  </a:cubicBezTo>
                  <a:cubicBezTo>
                    <a:pt x="18" y="182"/>
                    <a:pt x="0" y="195"/>
                    <a:pt x="0" y="195"/>
                  </a:cubicBezTo>
                  <a:cubicBezTo>
                    <a:pt x="24" y="237"/>
                    <a:pt x="24" y="237"/>
                    <a:pt x="24" y="237"/>
                  </a:cubicBezTo>
                  <a:cubicBezTo>
                    <a:pt x="68" y="218"/>
                    <a:pt x="68" y="218"/>
                    <a:pt x="68" y="218"/>
                  </a:cubicBezTo>
                  <a:cubicBezTo>
                    <a:pt x="108" y="241"/>
                    <a:pt x="108" y="241"/>
                    <a:pt x="108" y="241"/>
                  </a:cubicBezTo>
                  <a:cubicBezTo>
                    <a:pt x="113" y="288"/>
                    <a:pt x="113" y="288"/>
                    <a:pt x="113" y="288"/>
                  </a:cubicBezTo>
                  <a:cubicBezTo>
                    <a:pt x="161" y="288"/>
                    <a:pt x="161" y="288"/>
                    <a:pt x="161" y="288"/>
                  </a:cubicBezTo>
                  <a:cubicBezTo>
                    <a:pt x="161" y="288"/>
                    <a:pt x="163" y="266"/>
                    <a:pt x="166" y="241"/>
                  </a:cubicBezTo>
                  <a:cubicBezTo>
                    <a:pt x="206" y="218"/>
                    <a:pt x="206" y="218"/>
                    <a:pt x="206" y="218"/>
                  </a:cubicBezTo>
                  <a:cubicBezTo>
                    <a:pt x="250" y="237"/>
                    <a:pt x="250" y="237"/>
                    <a:pt x="250" y="237"/>
                  </a:cubicBezTo>
                  <a:cubicBezTo>
                    <a:pt x="274" y="195"/>
                    <a:pt x="274" y="195"/>
                    <a:pt x="274" y="195"/>
                  </a:cubicBezTo>
                  <a:cubicBezTo>
                    <a:pt x="274" y="195"/>
                    <a:pt x="256" y="182"/>
                    <a:pt x="236" y="168"/>
                  </a:cubicBezTo>
                  <a:lnTo>
                    <a:pt x="236" y="120"/>
                  </a:lnTo>
                  <a:close/>
                  <a:moveTo>
                    <a:pt x="158" y="180"/>
                  </a:moveTo>
                  <a:cubicBezTo>
                    <a:pt x="116" y="180"/>
                    <a:pt x="116" y="180"/>
                    <a:pt x="116" y="180"/>
                  </a:cubicBezTo>
                  <a:cubicBezTo>
                    <a:pt x="96" y="144"/>
                    <a:pt x="96" y="144"/>
                    <a:pt x="96" y="144"/>
                  </a:cubicBezTo>
                  <a:cubicBezTo>
                    <a:pt x="116" y="108"/>
                    <a:pt x="116" y="108"/>
                    <a:pt x="116" y="108"/>
                  </a:cubicBezTo>
                  <a:cubicBezTo>
                    <a:pt x="158" y="108"/>
                    <a:pt x="158" y="108"/>
                    <a:pt x="158" y="108"/>
                  </a:cubicBezTo>
                  <a:cubicBezTo>
                    <a:pt x="179" y="144"/>
                    <a:pt x="179" y="144"/>
                    <a:pt x="179" y="144"/>
                  </a:cubicBezTo>
                  <a:lnTo>
                    <a:pt x="158" y="18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3" name="Group 2">
            <a:extLst>
              <a:ext uri="{FF2B5EF4-FFF2-40B4-BE49-F238E27FC236}">
                <a16:creationId xmlns:a16="http://schemas.microsoft.com/office/drawing/2014/main" id="{DC2437D5-9F47-264C-B635-B3EA7F2AF736}"/>
              </a:ext>
            </a:extLst>
          </p:cNvPr>
          <p:cNvGrpSpPr/>
          <p:nvPr/>
        </p:nvGrpSpPr>
        <p:grpSpPr>
          <a:xfrm>
            <a:off x="3200400" y="914400"/>
            <a:ext cx="530225" cy="530868"/>
            <a:chOff x="3168649" y="910076"/>
            <a:chExt cx="530225" cy="530868"/>
          </a:xfrm>
        </p:grpSpPr>
        <p:sp>
          <p:nvSpPr>
            <p:cNvPr id="15367" name="椭圆 6"/>
            <p:cNvSpPr>
              <a:spLocks noChangeArrowheads="1"/>
            </p:cNvSpPr>
            <p:nvPr/>
          </p:nvSpPr>
          <p:spPr bwMode="auto">
            <a:xfrm>
              <a:off x="3168649" y="910076"/>
              <a:ext cx="530225" cy="530868"/>
            </a:xfrm>
            <a:prstGeom prst="ellipse">
              <a:avLst/>
            </a:prstGeom>
            <a:solidFill>
              <a:srgbClr val="0080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pic>
          <p:nvPicPr>
            <p:cNvPr id="25" name="组合 13">
              <a:extLst>
                <a:ext uri="{FF2B5EF4-FFF2-40B4-BE49-F238E27FC236}">
                  <a16:creationId xmlns:a16="http://schemas.microsoft.com/office/drawing/2014/main" id="{3B7514C1-A5E4-F046-BB63-D409A707078E}"/>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56643" y="1009016"/>
              <a:ext cx="329184" cy="329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 name="Group 3">
            <a:extLst>
              <a:ext uri="{FF2B5EF4-FFF2-40B4-BE49-F238E27FC236}">
                <a16:creationId xmlns:a16="http://schemas.microsoft.com/office/drawing/2014/main" id="{D07DDF64-7C6D-0A46-BD99-F463D06C8820}"/>
              </a:ext>
            </a:extLst>
          </p:cNvPr>
          <p:cNvGrpSpPr/>
          <p:nvPr/>
        </p:nvGrpSpPr>
        <p:grpSpPr>
          <a:xfrm>
            <a:off x="3200400" y="1828800"/>
            <a:ext cx="530225" cy="530868"/>
            <a:chOff x="3209459" y="1801611"/>
            <a:chExt cx="530225" cy="530868"/>
          </a:xfrm>
        </p:grpSpPr>
        <p:sp>
          <p:nvSpPr>
            <p:cNvPr id="15368" name="椭圆 7"/>
            <p:cNvSpPr>
              <a:spLocks noChangeArrowheads="1"/>
            </p:cNvSpPr>
            <p:nvPr/>
          </p:nvSpPr>
          <p:spPr bwMode="auto">
            <a:xfrm>
              <a:off x="3209459" y="1801611"/>
              <a:ext cx="530225" cy="530868"/>
            </a:xfrm>
            <a:prstGeom prst="ellipse">
              <a:avLst/>
            </a:prstGeom>
            <a:solidFill>
              <a:srgbClr val="0080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26" name="Freeform 160">
              <a:extLst>
                <a:ext uri="{FF2B5EF4-FFF2-40B4-BE49-F238E27FC236}">
                  <a16:creationId xmlns:a16="http://schemas.microsoft.com/office/drawing/2014/main" id="{8632D1E1-D82C-604D-899F-A35F9493388E}"/>
                </a:ext>
              </a:extLst>
            </p:cNvPr>
            <p:cNvSpPr>
              <a:spLocks/>
            </p:cNvSpPr>
            <p:nvPr/>
          </p:nvSpPr>
          <p:spPr bwMode="auto">
            <a:xfrm>
              <a:off x="3311851" y="1889927"/>
              <a:ext cx="329184" cy="329184"/>
            </a:xfrm>
            <a:custGeom>
              <a:avLst/>
              <a:gdLst>
                <a:gd name="T0" fmla="*/ 44 w 461"/>
                <a:gd name="T1" fmla="*/ 124 h 400"/>
                <a:gd name="T2" fmla="*/ 44 w 461"/>
                <a:gd name="T3" fmla="*/ 124 h 400"/>
                <a:gd name="T4" fmla="*/ 221 w 461"/>
                <a:gd name="T5" fmla="*/ 106 h 400"/>
                <a:gd name="T6" fmla="*/ 328 w 461"/>
                <a:gd name="T7" fmla="*/ 142 h 400"/>
                <a:gd name="T8" fmla="*/ 443 w 461"/>
                <a:gd name="T9" fmla="*/ 89 h 400"/>
                <a:gd name="T10" fmla="*/ 451 w 461"/>
                <a:gd name="T11" fmla="*/ 53 h 400"/>
                <a:gd name="T12" fmla="*/ 416 w 461"/>
                <a:gd name="T13" fmla="*/ 53 h 400"/>
                <a:gd name="T14" fmla="*/ 239 w 461"/>
                <a:gd name="T15" fmla="*/ 62 h 400"/>
                <a:gd name="T16" fmla="*/ 18 w 461"/>
                <a:gd name="T17" fmla="*/ 89 h 400"/>
                <a:gd name="T18" fmla="*/ 9 w 461"/>
                <a:gd name="T19" fmla="*/ 124 h 400"/>
                <a:gd name="T20" fmla="*/ 44 w 461"/>
                <a:gd name="T21" fmla="*/ 124 h 400"/>
                <a:gd name="T22" fmla="*/ 416 w 461"/>
                <a:gd name="T23" fmla="*/ 178 h 400"/>
                <a:gd name="T24" fmla="*/ 416 w 461"/>
                <a:gd name="T25" fmla="*/ 178 h 400"/>
                <a:gd name="T26" fmla="*/ 239 w 461"/>
                <a:gd name="T27" fmla="*/ 195 h 400"/>
                <a:gd name="T28" fmla="*/ 18 w 461"/>
                <a:gd name="T29" fmla="*/ 213 h 400"/>
                <a:gd name="T30" fmla="*/ 9 w 461"/>
                <a:gd name="T31" fmla="*/ 248 h 400"/>
                <a:gd name="T32" fmla="*/ 44 w 461"/>
                <a:gd name="T33" fmla="*/ 248 h 400"/>
                <a:gd name="T34" fmla="*/ 221 w 461"/>
                <a:gd name="T35" fmla="*/ 240 h 400"/>
                <a:gd name="T36" fmla="*/ 328 w 461"/>
                <a:gd name="T37" fmla="*/ 275 h 400"/>
                <a:gd name="T38" fmla="*/ 443 w 461"/>
                <a:gd name="T39" fmla="*/ 222 h 400"/>
                <a:gd name="T40" fmla="*/ 451 w 461"/>
                <a:gd name="T41" fmla="*/ 187 h 400"/>
                <a:gd name="T42" fmla="*/ 416 w 461"/>
                <a:gd name="T43" fmla="*/ 178 h 400"/>
                <a:gd name="T44" fmla="*/ 416 w 461"/>
                <a:gd name="T45" fmla="*/ 302 h 400"/>
                <a:gd name="T46" fmla="*/ 416 w 461"/>
                <a:gd name="T47" fmla="*/ 302 h 400"/>
                <a:gd name="T48" fmla="*/ 239 w 461"/>
                <a:gd name="T49" fmla="*/ 319 h 400"/>
                <a:gd name="T50" fmla="*/ 18 w 461"/>
                <a:gd name="T51" fmla="*/ 337 h 400"/>
                <a:gd name="T52" fmla="*/ 9 w 461"/>
                <a:gd name="T53" fmla="*/ 372 h 400"/>
                <a:gd name="T54" fmla="*/ 44 w 461"/>
                <a:gd name="T55" fmla="*/ 381 h 400"/>
                <a:gd name="T56" fmla="*/ 221 w 461"/>
                <a:gd name="T57" fmla="*/ 363 h 400"/>
                <a:gd name="T58" fmla="*/ 328 w 461"/>
                <a:gd name="T59" fmla="*/ 399 h 400"/>
                <a:gd name="T60" fmla="*/ 443 w 461"/>
                <a:gd name="T61" fmla="*/ 346 h 400"/>
                <a:gd name="T62" fmla="*/ 451 w 461"/>
                <a:gd name="T63" fmla="*/ 310 h 400"/>
                <a:gd name="T64" fmla="*/ 416 w 461"/>
                <a:gd name="T65" fmla="*/ 302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61" h="400">
                  <a:moveTo>
                    <a:pt x="44" y="124"/>
                  </a:moveTo>
                  <a:lnTo>
                    <a:pt x="44" y="124"/>
                  </a:lnTo>
                  <a:cubicBezTo>
                    <a:pt x="88" y="89"/>
                    <a:pt x="124" y="62"/>
                    <a:pt x="221" y="106"/>
                  </a:cubicBezTo>
                  <a:cubicBezTo>
                    <a:pt x="266" y="133"/>
                    <a:pt x="301" y="142"/>
                    <a:pt x="328" y="142"/>
                  </a:cubicBezTo>
                  <a:cubicBezTo>
                    <a:pt x="381" y="142"/>
                    <a:pt x="416" y="115"/>
                    <a:pt x="443" y="89"/>
                  </a:cubicBezTo>
                  <a:cubicBezTo>
                    <a:pt x="451" y="80"/>
                    <a:pt x="460" y="62"/>
                    <a:pt x="451" y="53"/>
                  </a:cubicBezTo>
                  <a:cubicBezTo>
                    <a:pt x="443" y="44"/>
                    <a:pt x="425" y="44"/>
                    <a:pt x="416" y="53"/>
                  </a:cubicBezTo>
                  <a:cubicBezTo>
                    <a:pt x="372" y="89"/>
                    <a:pt x="337" y="115"/>
                    <a:pt x="239" y="62"/>
                  </a:cubicBezTo>
                  <a:cubicBezTo>
                    <a:pt x="124" y="0"/>
                    <a:pt x="62" y="44"/>
                    <a:pt x="18" y="89"/>
                  </a:cubicBezTo>
                  <a:cubicBezTo>
                    <a:pt x="9" y="97"/>
                    <a:pt x="0" y="115"/>
                    <a:pt x="9" y="124"/>
                  </a:cubicBezTo>
                  <a:cubicBezTo>
                    <a:pt x="18" y="133"/>
                    <a:pt x="35" y="133"/>
                    <a:pt x="44" y="124"/>
                  </a:cubicBezTo>
                  <a:close/>
                  <a:moveTo>
                    <a:pt x="416" y="178"/>
                  </a:moveTo>
                  <a:lnTo>
                    <a:pt x="416" y="178"/>
                  </a:lnTo>
                  <a:cubicBezTo>
                    <a:pt x="372" y="213"/>
                    <a:pt x="337" y="248"/>
                    <a:pt x="239" y="195"/>
                  </a:cubicBezTo>
                  <a:cubicBezTo>
                    <a:pt x="124" y="124"/>
                    <a:pt x="62" y="178"/>
                    <a:pt x="18" y="213"/>
                  </a:cubicBezTo>
                  <a:cubicBezTo>
                    <a:pt x="9" y="222"/>
                    <a:pt x="0" y="240"/>
                    <a:pt x="9" y="248"/>
                  </a:cubicBezTo>
                  <a:cubicBezTo>
                    <a:pt x="18" y="257"/>
                    <a:pt x="35" y="257"/>
                    <a:pt x="44" y="248"/>
                  </a:cubicBezTo>
                  <a:cubicBezTo>
                    <a:pt x="88" y="213"/>
                    <a:pt x="124" y="187"/>
                    <a:pt x="221" y="240"/>
                  </a:cubicBezTo>
                  <a:cubicBezTo>
                    <a:pt x="266" y="266"/>
                    <a:pt x="301" y="275"/>
                    <a:pt x="328" y="275"/>
                  </a:cubicBezTo>
                  <a:cubicBezTo>
                    <a:pt x="381" y="275"/>
                    <a:pt x="416" y="240"/>
                    <a:pt x="443" y="222"/>
                  </a:cubicBezTo>
                  <a:cubicBezTo>
                    <a:pt x="451" y="213"/>
                    <a:pt x="460" y="195"/>
                    <a:pt x="451" y="187"/>
                  </a:cubicBezTo>
                  <a:cubicBezTo>
                    <a:pt x="443" y="168"/>
                    <a:pt x="425" y="168"/>
                    <a:pt x="416" y="178"/>
                  </a:cubicBezTo>
                  <a:close/>
                  <a:moveTo>
                    <a:pt x="416" y="302"/>
                  </a:moveTo>
                  <a:lnTo>
                    <a:pt x="416" y="302"/>
                  </a:lnTo>
                  <a:cubicBezTo>
                    <a:pt x="372" y="346"/>
                    <a:pt x="337" y="372"/>
                    <a:pt x="239" y="319"/>
                  </a:cubicBezTo>
                  <a:cubicBezTo>
                    <a:pt x="124" y="248"/>
                    <a:pt x="62" y="302"/>
                    <a:pt x="18" y="337"/>
                  </a:cubicBezTo>
                  <a:cubicBezTo>
                    <a:pt x="9" y="346"/>
                    <a:pt x="0" y="363"/>
                    <a:pt x="9" y="372"/>
                  </a:cubicBezTo>
                  <a:cubicBezTo>
                    <a:pt x="18" y="390"/>
                    <a:pt x="35" y="390"/>
                    <a:pt x="44" y="381"/>
                  </a:cubicBezTo>
                  <a:cubicBezTo>
                    <a:pt x="88" y="337"/>
                    <a:pt x="124" y="310"/>
                    <a:pt x="221" y="363"/>
                  </a:cubicBezTo>
                  <a:cubicBezTo>
                    <a:pt x="266" y="390"/>
                    <a:pt x="301" y="399"/>
                    <a:pt x="328" y="399"/>
                  </a:cubicBezTo>
                  <a:cubicBezTo>
                    <a:pt x="381" y="399"/>
                    <a:pt x="416" y="372"/>
                    <a:pt x="443" y="346"/>
                  </a:cubicBezTo>
                  <a:cubicBezTo>
                    <a:pt x="451" y="337"/>
                    <a:pt x="460" y="319"/>
                    <a:pt x="451" y="310"/>
                  </a:cubicBezTo>
                  <a:cubicBezTo>
                    <a:pt x="443" y="302"/>
                    <a:pt x="425" y="293"/>
                    <a:pt x="416" y="302"/>
                  </a:cubicBezTo>
                  <a:close/>
                </a:path>
              </a:pathLst>
            </a:custGeom>
            <a:solidFill>
              <a:schemeClr val="bg1"/>
            </a:solidFill>
            <a:ln>
              <a:noFill/>
            </a:ln>
            <a:extLst/>
          </p:spPr>
          <p:txBody>
            <a:bodyPr wrap="none" anchor="ctr"/>
            <a:lstStyle/>
            <a:p>
              <a:endParaRPr lang="zh-CN" altLang="en-US"/>
            </a:p>
          </p:txBody>
        </p:sp>
      </p:grpSp>
      <p:grpSp>
        <p:nvGrpSpPr>
          <p:cNvPr id="8" name="Group 7">
            <a:extLst>
              <a:ext uri="{FF2B5EF4-FFF2-40B4-BE49-F238E27FC236}">
                <a16:creationId xmlns:a16="http://schemas.microsoft.com/office/drawing/2014/main" id="{D99E67A6-AE3D-EB44-9705-68156A067707}"/>
              </a:ext>
            </a:extLst>
          </p:cNvPr>
          <p:cNvGrpSpPr/>
          <p:nvPr/>
        </p:nvGrpSpPr>
        <p:grpSpPr>
          <a:xfrm>
            <a:off x="3200400" y="4572000"/>
            <a:ext cx="530225" cy="530868"/>
            <a:chOff x="3209458" y="4855199"/>
            <a:chExt cx="530225" cy="530868"/>
          </a:xfrm>
        </p:grpSpPr>
        <p:sp>
          <p:nvSpPr>
            <p:cNvPr id="23" name="椭圆 5">
              <a:extLst>
                <a:ext uri="{FF2B5EF4-FFF2-40B4-BE49-F238E27FC236}">
                  <a16:creationId xmlns:a16="http://schemas.microsoft.com/office/drawing/2014/main" id="{7E1CE507-98C2-C54D-8BBE-1E3C56F72370}"/>
                </a:ext>
              </a:extLst>
            </p:cNvPr>
            <p:cNvSpPr>
              <a:spLocks noChangeArrowheads="1"/>
            </p:cNvSpPr>
            <p:nvPr/>
          </p:nvSpPr>
          <p:spPr bwMode="auto">
            <a:xfrm>
              <a:off x="3209458" y="4855199"/>
              <a:ext cx="530225" cy="530868"/>
            </a:xfrm>
            <a:prstGeom prst="ellipse">
              <a:avLst/>
            </a:prstGeom>
            <a:solidFill>
              <a:srgbClr val="0080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28" name="Freeform 94">
              <a:extLst>
                <a:ext uri="{FF2B5EF4-FFF2-40B4-BE49-F238E27FC236}">
                  <a16:creationId xmlns:a16="http://schemas.microsoft.com/office/drawing/2014/main" id="{0C76E921-17BE-7844-B37D-4E3C5A6F3FD3}"/>
                </a:ext>
              </a:extLst>
            </p:cNvPr>
            <p:cNvSpPr>
              <a:spLocks noEditPoints="1"/>
            </p:cNvSpPr>
            <p:nvPr/>
          </p:nvSpPr>
          <p:spPr bwMode="auto">
            <a:xfrm>
              <a:off x="3316960" y="4933448"/>
              <a:ext cx="329184" cy="329184"/>
            </a:xfrm>
            <a:custGeom>
              <a:avLst/>
              <a:gdLst>
                <a:gd name="T0" fmla="*/ 215 w 288"/>
                <a:gd name="T1" fmla="*/ 0 h 269"/>
                <a:gd name="T2" fmla="*/ 213 w 288"/>
                <a:gd name="T3" fmla="*/ 0 h 269"/>
                <a:gd name="T4" fmla="*/ 212 w 288"/>
                <a:gd name="T5" fmla="*/ 0 h 269"/>
                <a:gd name="T6" fmla="*/ 139 w 288"/>
                <a:gd name="T7" fmla="*/ 73 h 269"/>
                <a:gd name="T8" fmla="*/ 139 w 288"/>
                <a:gd name="T9" fmla="*/ 117 h 269"/>
                <a:gd name="T10" fmla="*/ 0 w 288"/>
                <a:gd name="T11" fmla="*/ 117 h 269"/>
                <a:gd name="T12" fmla="*/ 0 w 288"/>
                <a:gd name="T13" fmla="*/ 269 h 269"/>
                <a:gd name="T14" fmla="*/ 202 w 288"/>
                <a:gd name="T15" fmla="*/ 269 h 269"/>
                <a:gd name="T16" fmla="*/ 202 w 288"/>
                <a:gd name="T17" fmla="*/ 117 h 269"/>
                <a:gd name="T18" fmla="*/ 175 w 288"/>
                <a:gd name="T19" fmla="*/ 117 h 269"/>
                <a:gd name="T20" fmla="*/ 175 w 288"/>
                <a:gd name="T21" fmla="*/ 73 h 269"/>
                <a:gd name="T22" fmla="*/ 212 w 288"/>
                <a:gd name="T23" fmla="*/ 36 h 269"/>
                <a:gd name="T24" fmla="*/ 214 w 288"/>
                <a:gd name="T25" fmla="*/ 36 h 269"/>
                <a:gd name="T26" fmla="*/ 215 w 288"/>
                <a:gd name="T27" fmla="*/ 36 h 269"/>
                <a:gd name="T28" fmla="*/ 251 w 288"/>
                <a:gd name="T29" fmla="*/ 73 h 269"/>
                <a:gd name="T30" fmla="*/ 251 w 288"/>
                <a:gd name="T31" fmla="*/ 91 h 269"/>
                <a:gd name="T32" fmla="*/ 264 w 288"/>
                <a:gd name="T33" fmla="*/ 91 h 269"/>
                <a:gd name="T34" fmla="*/ 264 w 288"/>
                <a:gd name="T35" fmla="*/ 95 h 269"/>
                <a:gd name="T36" fmla="*/ 251 w 288"/>
                <a:gd name="T37" fmla="*/ 107 h 269"/>
                <a:gd name="T38" fmla="*/ 251 w 288"/>
                <a:gd name="T39" fmla="*/ 117 h 269"/>
                <a:gd name="T40" fmla="*/ 288 w 288"/>
                <a:gd name="T41" fmla="*/ 117 h 269"/>
                <a:gd name="T42" fmla="*/ 288 w 288"/>
                <a:gd name="T43" fmla="*/ 73 h 269"/>
                <a:gd name="T44" fmla="*/ 215 w 288"/>
                <a:gd name="T45" fmla="*/ 0 h 269"/>
                <a:gd name="T46" fmla="*/ 124 w 288"/>
                <a:gd name="T47" fmla="*/ 241 h 269"/>
                <a:gd name="T48" fmla="*/ 78 w 288"/>
                <a:gd name="T49" fmla="*/ 241 h 269"/>
                <a:gd name="T50" fmla="*/ 89 w 288"/>
                <a:gd name="T51" fmla="*/ 192 h 269"/>
                <a:gd name="T52" fmla="*/ 78 w 288"/>
                <a:gd name="T53" fmla="*/ 172 h 269"/>
                <a:gd name="T54" fmla="*/ 101 w 288"/>
                <a:gd name="T55" fmla="*/ 149 h 269"/>
                <a:gd name="T56" fmla="*/ 124 w 288"/>
                <a:gd name="T57" fmla="*/ 172 h 269"/>
                <a:gd name="T58" fmla="*/ 112 w 288"/>
                <a:gd name="T59" fmla="*/ 192 h 269"/>
                <a:gd name="T60" fmla="*/ 124 w 288"/>
                <a:gd name="T61" fmla="*/ 241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8" h="269">
                  <a:moveTo>
                    <a:pt x="215" y="0"/>
                  </a:moveTo>
                  <a:cubicBezTo>
                    <a:pt x="214" y="0"/>
                    <a:pt x="214" y="0"/>
                    <a:pt x="213" y="0"/>
                  </a:cubicBezTo>
                  <a:cubicBezTo>
                    <a:pt x="213" y="0"/>
                    <a:pt x="212" y="0"/>
                    <a:pt x="212" y="0"/>
                  </a:cubicBezTo>
                  <a:cubicBezTo>
                    <a:pt x="172" y="0"/>
                    <a:pt x="139" y="33"/>
                    <a:pt x="139" y="73"/>
                  </a:cubicBezTo>
                  <a:cubicBezTo>
                    <a:pt x="139" y="73"/>
                    <a:pt x="139" y="99"/>
                    <a:pt x="139" y="117"/>
                  </a:cubicBezTo>
                  <a:cubicBezTo>
                    <a:pt x="0" y="117"/>
                    <a:pt x="0" y="117"/>
                    <a:pt x="0" y="117"/>
                  </a:cubicBezTo>
                  <a:cubicBezTo>
                    <a:pt x="0" y="269"/>
                    <a:pt x="0" y="269"/>
                    <a:pt x="0" y="269"/>
                  </a:cubicBezTo>
                  <a:cubicBezTo>
                    <a:pt x="202" y="269"/>
                    <a:pt x="202" y="269"/>
                    <a:pt x="202" y="269"/>
                  </a:cubicBezTo>
                  <a:cubicBezTo>
                    <a:pt x="202" y="117"/>
                    <a:pt x="202" y="117"/>
                    <a:pt x="202" y="117"/>
                  </a:cubicBezTo>
                  <a:cubicBezTo>
                    <a:pt x="175" y="117"/>
                    <a:pt x="175" y="117"/>
                    <a:pt x="175" y="117"/>
                  </a:cubicBezTo>
                  <a:cubicBezTo>
                    <a:pt x="175" y="99"/>
                    <a:pt x="175" y="73"/>
                    <a:pt x="175" y="73"/>
                  </a:cubicBezTo>
                  <a:cubicBezTo>
                    <a:pt x="175" y="53"/>
                    <a:pt x="192" y="36"/>
                    <a:pt x="212" y="36"/>
                  </a:cubicBezTo>
                  <a:cubicBezTo>
                    <a:pt x="213" y="36"/>
                    <a:pt x="214" y="36"/>
                    <a:pt x="214" y="36"/>
                  </a:cubicBezTo>
                  <a:cubicBezTo>
                    <a:pt x="214" y="36"/>
                    <a:pt x="214" y="36"/>
                    <a:pt x="215" y="36"/>
                  </a:cubicBezTo>
                  <a:cubicBezTo>
                    <a:pt x="235" y="36"/>
                    <a:pt x="251" y="53"/>
                    <a:pt x="251" y="73"/>
                  </a:cubicBezTo>
                  <a:cubicBezTo>
                    <a:pt x="251" y="73"/>
                    <a:pt x="251" y="81"/>
                    <a:pt x="251" y="91"/>
                  </a:cubicBezTo>
                  <a:cubicBezTo>
                    <a:pt x="264" y="91"/>
                    <a:pt x="264" y="91"/>
                    <a:pt x="264" y="91"/>
                  </a:cubicBezTo>
                  <a:cubicBezTo>
                    <a:pt x="264" y="95"/>
                    <a:pt x="264" y="95"/>
                    <a:pt x="264" y="95"/>
                  </a:cubicBezTo>
                  <a:cubicBezTo>
                    <a:pt x="251" y="107"/>
                    <a:pt x="251" y="107"/>
                    <a:pt x="251" y="107"/>
                  </a:cubicBezTo>
                  <a:cubicBezTo>
                    <a:pt x="251" y="111"/>
                    <a:pt x="251" y="114"/>
                    <a:pt x="251" y="117"/>
                  </a:cubicBezTo>
                  <a:cubicBezTo>
                    <a:pt x="288" y="117"/>
                    <a:pt x="288" y="117"/>
                    <a:pt x="288" y="117"/>
                  </a:cubicBezTo>
                  <a:cubicBezTo>
                    <a:pt x="288" y="99"/>
                    <a:pt x="288" y="73"/>
                    <a:pt x="288" y="73"/>
                  </a:cubicBezTo>
                  <a:cubicBezTo>
                    <a:pt x="288" y="33"/>
                    <a:pt x="255" y="0"/>
                    <a:pt x="215" y="0"/>
                  </a:cubicBezTo>
                  <a:close/>
                  <a:moveTo>
                    <a:pt x="124" y="241"/>
                  </a:moveTo>
                  <a:cubicBezTo>
                    <a:pt x="78" y="241"/>
                    <a:pt x="78" y="241"/>
                    <a:pt x="78" y="241"/>
                  </a:cubicBezTo>
                  <a:cubicBezTo>
                    <a:pt x="89" y="192"/>
                    <a:pt x="89" y="192"/>
                    <a:pt x="89" y="192"/>
                  </a:cubicBezTo>
                  <a:cubicBezTo>
                    <a:pt x="82" y="188"/>
                    <a:pt x="78" y="181"/>
                    <a:pt x="78" y="172"/>
                  </a:cubicBezTo>
                  <a:cubicBezTo>
                    <a:pt x="78" y="160"/>
                    <a:pt x="88" y="149"/>
                    <a:pt x="101" y="149"/>
                  </a:cubicBezTo>
                  <a:cubicBezTo>
                    <a:pt x="113" y="149"/>
                    <a:pt x="124" y="160"/>
                    <a:pt x="124" y="172"/>
                  </a:cubicBezTo>
                  <a:cubicBezTo>
                    <a:pt x="124" y="181"/>
                    <a:pt x="119" y="188"/>
                    <a:pt x="112" y="192"/>
                  </a:cubicBezTo>
                  <a:lnTo>
                    <a:pt x="124" y="241"/>
                  </a:lnTo>
                  <a:close/>
                </a:path>
              </a:pathLst>
            </a:custGeom>
            <a:solidFill>
              <a:schemeClr val="bg1"/>
            </a:solidFill>
            <a:ln>
              <a:noFill/>
            </a:ln>
            <a:extLst/>
          </p:spPr>
          <p:txBody>
            <a:bodyPr/>
            <a:lstStyle/>
            <a:p>
              <a:endParaRPr lang="zh-CN" altLang="en-US"/>
            </a:p>
          </p:txBody>
        </p:sp>
      </p:grpSp>
      <p:grpSp>
        <p:nvGrpSpPr>
          <p:cNvPr id="5" name="Group 4">
            <a:extLst>
              <a:ext uri="{FF2B5EF4-FFF2-40B4-BE49-F238E27FC236}">
                <a16:creationId xmlns:a16="http://schemas.microsoft.com/office/drawing/2014/main" id="{A55F6FF5-BB84-F142-9E4A-260C118D74DA}"/>
              </a:ext>
            </a:extLst>
          </p:cNvPr>
          <p:cNvGrpSpPr/>
          <p:nvPr/>
        </p:nvGrpSpPr>
        <p:grpSpPr>
          <a:xfrm>
            <a:off x="3200400" y="2743200"/>
            <a:ext cx="530225" cy="530868"/>
            <a:chOff x="3209459" y="2779061"/>
            <a:chExt cx="530225" cy="530868"/>
          </a:xfrm>
        </p:grpSpPr>
        <p:sp>
          <p:nvSpPr>
            <p:cNvPr id="15369" name="椭圆 8"/>
            <p:cNvSpPr>
              <a:spLocks noChangeArrowheads="1"/>
            </p:cNvSpPr>
            <p:nvPr/>
          </p:nvSpPr>
          <p:spPr bwMode="auto">
            <a:xfrm>
              <a:off x="3209459" y="2779061"/>
              <a:ext cx="530225" cy="530868"/>
            </a:xfrm>
            <a:prstGeom prst="ellipse">
              <a:avLst/>
            </a:prstGeom>
            <a:solidFill>
              <a:srgbClr val="0080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29" name="Freeform 202">
              <a:extLst>
                <a:ext uri="{FF2B5EF4-FFF2-40B4-BE49-F238E27FC236}">
                  <a16:creationId xmlns:a16="http://schemas.microsoft.com/office/drawing/2014/main" id="{736896E0-9F4C-A94B-B904-471E0D42AB7C}"/>
                </a:ext>
              </a:extLst>
            </p:cNvPr>
            <p:cNvSpPr>
              <a:spLocks noEditPoints="1"/>
            </p:cNvSpPr>
            <p:nvPr/>
          </p:nvSpPr>
          <p:spPr bwMode="auto">
            <a:xfrm>
              <a:off x="3318026" y="2880489"/>
              <a:ext cx="329184" cy="329184"/>
            </a:xfrm>
            <a:custGeom>
              <a:avLst/>
              <a:gdLst>
                <a:gd name="T0" fmla="*/ 80 w 198"/>
                <a:gd name="T1" fmla="*/ 39 h 190"/>
                <a:gd name="T2" fmla="*/ 32 w 198"/>
                <a:gd name="T3" fmla="*/ 39 h 190"/>
                <a:gd name="T4" fmla="*/ 24 w 198"/>
                <a:gd name="T5" fmla="*/ 52 h 190"/>
                <a:gd name="T6" fmla="*/ 32 w 198"/>
                <a:gd name="T7" fmla="*/ 65 h 190"/>
                <a:gd name="T8" fmla="*/ 80 w 198"/>
                <a:gd name="T9" fmla="*/ 65 h 190"/>
                <a:gd name="T10" fmla="*/ 80 w 198"/>
                <a:gd name="T11" fmla="*/ 39 h 190"/>
                <a:gd name="T12" fmla="*/ 80 w 198"/>
                <a:gd name="T13" fmla="*/ 39 h 190"/>
                <a:gd name="T14" fmla="*/ 114 w 198"/>
                <a:gd name="T15" fmla="*/ 65 h 190"/>
                <a:gd name="T16" fmla="*/ 170 w 198"/>
                <a:gd name="T17" fmla="*/ 65 h 190"/>
                <a:gd name="T18" fmla="*/ 177 w 198"/>
                <a:gd name="T19" fmla="*/ 65 h 190"/>
                <a:gd name="T20" fmla="*/ 179 w 198"/>
                <a:gd name="T21" fmla="*/ 69 h 190"/>
                <a:gd name="T22" fmla="*/ 194 w 198"/>
                <a:gd name="T23" fmla="*/ 93 h 190"/>
                <a:gd name="T24" fmla="*/ 198 w 198"/>
                <a:gd name="T25" fmla="*/ 99 h 190"/>
                <a:gd name="T26" fmla="*/ 194 w 198"/>
                <a:gd name="T27" fmla="*/ 103 h 190"/>
                <a:gd name="T28" fmla="*/ 179 w 198"/>
                <a:gd name="T29" fmla="*/ 127 h 190"/>
                <a:gd name="T30" fmla="*/ 177 w 198"/>
                <a:gd name="T31" fmla="*/ 134 h 190"/>
                <a:gd name="T32" fmla="*/ 170 w 198"/>
                <a:gd name="T33" fmla="*/ 134 h 190"/>
                <a:gd name="T34" fmla="*/ 114 w 198"/>
                <a:gd name="T35" fmla="*/ 134 h 190"/>
                <a:gd name="T36" fmla="*/ 114 w 198"/>
                <a:gd name="T37" fmla="*/ 164 h 190"/>
                <a:gd name="T38" fmla="*/ 164 w 198"/>
                <a:gd name="T39" fmla="*/ 164 h 190"/>
                <a:gd name="T40" fmla="*/ 164 w 198"/>
                <a:gd name="T41" fmla="*/ 190 h 190"/>
                <a:gd name="T42" fmla="*/ 37 w 198"/>
                <a:gd name="T43" fmla="*/ 190 h 190"/>
                <a:gd name="T44" fmla="*/ 37 w 198"/>
                <a:gd name="T45" fmla="*/ 164 h 190"/>
                <a:gd name="T46" fmla="*/ 82 w 198"/>
                <a:gd name="T47" fmla="*/ 164 h 190"/>
                <a:gd name="T48" fmla="*/ 82 w 198"/>
                <a:gd name="T49" fmla="*/ 86 h 190"/>
                <a:gd name="T50" fmla="*/ 26 w 198"/>
                <a:gd name="T51" fmla="*/ 86 h 190"/>
                <a:gd name="T52" fmla="*/ 19 w 198"/>
                <a:gd name="T53" fmla="*/ 86 h 190"/>
                <a:gd name="T54" fmla="*/ 17 w 198"/>
                <a:gd name="T55" fmla="*/ 80 h 190"/>
                <a:gd name="T56" fmla="*/ 2 w 198"/>
                <a:gd name="T57" fmla="*/ 56 h 190"/>
                <a:gd name="T58" fmla="*/ 0 w 198"/>
                <a:gd name="T59" fmla="*/ 52 h 190"/>
                <a:gd name="T60" fmla="*/ 2 w 198"/>
                <a:gd name="T61" fmla="*/ 45 h 190"/>
                <a:gd name="T62" fmla="*/ 17 w 198"/>
                <a:gd name="T63" fmla="*/ 21 h 190"/>
                <a:gd name="T64" fmla="*/ 19 w 198"/>
                <a:gd name="T65" fmla="*/ 17 h 190"/>
                <a:gd name="T66" fmla="*/ 26 w 198"/>
                <a:gd name="T67" fmla="*/ 17 h 190"/>
                <a:gd name="T68" fmla="*/ 82 w 198"/>
                <a:gd name="T69" fmla="*/ 17 h 190"/>
                <a:gd name="T70" fmla="*/ 82 w 198"/>
                <a:gd name="T71" fmla="*/ 13 h 190"/>
                <a:gd name="T72" fmla="*/ 99 w 198"/>
                <a:gd name="T73" fmla="*/ 0 h 190"/>
                <a:gd name="T74" fmla="*/ 114 w 198"/>
                <a:gd name="T75" fmla="*/ 13 h 190"/>
                <a:gd name="T76" fmla="*/ 114 w 198"/>
                <a:gd name="T77" fmla="*/ 65 h 190"/>
                <a:gd name="T78" fmla="*/ 114 w 198"/>
                <a:gd name="T79" fmla="*/ 65 h 190"/>
                <a:gd name="T80" fmla="*/ 166 w 198"/>
                <a:gd name="T81" fmla="*/ 84 h 190"/>
                <a:gd name="T82" fmla="*/ 116 w 198"/>
                <a:gd name="T83" fmla="*/ 84 h 190"/>
                <a:gd name="T84" fmla="*/ 116 w 198"/>
                <a:gd name="T85" fmla="*/ 112 h 190"/>
                <a:gd name="T86" fmla="*/ 166 w 198"/>
                <a:gd name="T87" fmla="*/ 112 h 190"/>
                <a:gd name="T88" fmla="*/ 175 w 198"/>
                <a:gd name="T89" fmla="*/ 99 h 190"/>
                <a:gd name="T90" fmla="*/ 166 w 198"/>
                <a:gd name="T91" fmla="*/ 84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98" h="190">
                  <a:moveTo>
                    <a:pt x="80" y="39"/>
                  </a:moveTo>
                  <a:lnTo>
                    <a:pt x="32" y="39"/>
                  </a:lnTo>
                  <a:lnTo>
                    <a:pt x="24" y="52"/>
                  </a:lnTo>
                  <a:lnTo>
                    <a:pt x="32" y="65"/>
                  </a:lnTo>
                  <a:lnTo>
                    <a:pt x="80" y="65"/>
                  </a:lnTo>
                  <a:lnTo>
                    <a:pt x="80" y="39"/>
                  </a:lnTo>
                  <a:close/>
                  <a:moveTo>
                    <a:pt x="114" y="65"/>
                  </a:moveTo>
                  <a:lnTo>
                    <a:pt x="170" y="65"/>
                  </a:lnTo>
                  <a:lnTo>
                    <a:pt x="177" y="65"/>
                  </a:lnTo>
                  <a:lnTo>
                    <a:pt x="179" y="69"/>
                  </a:lnTo>
                  <a:lnTo>
                    <a:pt x="194" y="93"/>
                  </a:lnTo>
                  <a:lnTo>
                    <a:pt x="198" y="99"/>
                  </a:lnTo>
                  <a:lnTo>
                    <a:pt x="194" y="103"/>
                  </a:lnTo>
                  <a:lnTo>
                    <a:pt x="179" y="127"/>
                  </a:lnTo>
                  <a:lnTo>
                    <a:pt x="177" y="134"/>
                  </a:lnTo>
                  <a:lnTo>
                    <a:pt x="170" y="134"/>
                  </a:lnTo>
                  <a:lnTo>
                    <a:pt x="114" y="134"/>
                  </a:lnTo>
                  <a:lnTo>
                    <a:pt x="114" y="164"/>
                  </a:lnTo>
                  <a:lnTo>
                    <a:pt x="164" y="164"/>
                  </a:lnTo>
                  <a:lnTo>
                    <a:pt x="164" y="190"/>
                  </a:lnTo>
                  <a:lnTo>
                    <a:pt x="37" y="190"/>
                  </a:lnTo>
                  <a:lnTo>
                    <a:pt x="37" y="164"/>
                  </a:lnTo>
                  <a:lnTo>
                    <a:pt x="82" y="164"/>
                  </a:lnTo>
                  <a:lnTo>
                    <a:pt x="82" y="86"/>
                  </a:lnTo>
                  <a:lnTo>
                    <a:pt x="26" y="86"/>
                  </a:lnTo>
                  <a:lnTo>
                    <a:pt x="19" y="86"/>
                  </a:lnTo>
                  <a:lnTo>
                    <a:pt x="17" y="80"/>
                  </a:lnTo>
                  <a:lnTo>
                    <a:pt x="2" y="56"/>
                  </a:lnTo>
                  <a:lnTo>
                    <a:pt x="0" y="52"/>
                  </a:lnTo>
                  <a:lnTo>
                    <a:pt x="2" y="45"/>
                  </a:lnTo>
                  <a:lnTo>
                    <a:pt x="17" y="21"/>
                  </a:lnTo>
                  <a:lnTo>
                    <a:pt x="19" y="17"/>
                  </a:lnTo>
                  <a:lnTo>
                    <a:pt x="26" y="17"/>
                  </a:lnTo>
                  <a:lnTo>
                    <a:pt x="82" y="17"/>
                  </a:lnTo>
                  <a:lnTo>
                    <a:pt x="82" y="13"/>
                  </a:lnTo>
                  <a:lnTo>
                    <a:pt x="99" y="0"/>
                  </a:lnTo>
                  <a:lnTo>
                    <a:pt x="114" y="13"/>
                  </a:lnTo>
                  <a:lnTo>
                    <a:pt x="114" y="65"/>
                  </a:lnTo>
                  <a:close/>
                  <a:moveTo>
                    <a:pt x="166" y="84"/>
                  </a:moveTo>
                  <a:lnTo>
                    <a:pt x="116" y="84"/>
                  </a:lnTo>
                  <a:lnTo>
                    <a:pt x="116" y="112"/>
                  </a:lnTo>
                  <a:lnTo>
                    <a:pt x="166" y="112"/>
                  </a:lnTo>
                  <a:lnTo>
                    <a:pt x="175" y="99"/>
                  </a:lnTo>
                  <a:lnTo>
                    <a:pt x="166" y="84"/>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80296" tIns="40148" rIns="80296" bIns="40148"/>
            <a:lstStyle/>
            <a:p>
              <a:endParaRPr lang="zh-CN" altLang="en-US"/>
            </a:p>
          </p:txBody>
        </p:sp>
      </p:grpSp>
      <p:sp>
        <p:nvSpPr>
          <p:cNvPr id="36" name="矩形 56">
            <a:extLst>
              <a:ext uri="{FF2B5EF4-FFF2-40B4-BE49-F238E27FC236}">
                <a16:creationId xmlns:a16="http://schemas.microsoft.com/office/drawing/2014/main" id="{C81FC6D7-BC58-7842-84BA-55CB5ECFFB08}"/>
              </a:ext>
            </a:extLst>
          </p:cNvPr>
          <p:cNvSpPr>
            <a:spLocks noChangeArrowheads="1"/>
          </p:cNvSpPr>
          <p:nvPr/>
        </p:nvSpPr>
        <p:spPr bwMode="auto">
          <a:xfrm>
            <a:off x="12052300" y="3071813"/>
            <a:ext cx="160338" cy="557212"/>
          </a:xfrm>
          <a:prstGeom prst="rect">
            <a:avLst/>
          </a:prstGeom>
          <a:solidFill>
            <a:srgbClr val="008080"/>
          </a:solidFill>
          <a:ln>
            <a:noFill/>
          </a:ln>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Tree>
    <p:extLst>
      <p:ext uri="{BB962C8B-B14F-4D97-AF65-F5344CB8AC3E}">
        <p14:creationId xmlns:p14="http://schemas.microsoft.com/office/powerpoint/2010/main" val="192373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FA3833F3-0226-9144-BC89-F5E8ECCB5839}"/>
              </a:ext>
            </a:extLst>
          </p:cNvPr>
          <p:cNvPicPr>
            <a:picLocks noChangeAspect="1"/>
          </p:cNvPicPr>
          <p:nvPr/>
        </p:nvPicPr>
        <p:blipFill rotWithShape="1">
          <a:blip r:embed="rId2"/>
          <a:srcRect l="-285" t="-529" r="-106" b="5983"/>
          <a:stretch/>
        </p:blipFill>
        <p:spPr>
          <a:xfrm>
            <a:off x="-34352" y="-47625"/>
            <a:ext cx="12226352" cy="6967733"/>
          </a:xfrm>
          <a:prstGeom prst="rect">
            <a:avLst/>
          </a:prstGeom>
        </p:spPr>
      </p:pic>
      <p:sp>
        <p:nvSpPr>
          <p:cNvPr id="25603" name="Rectangle 3"/>
          <p:cNvSpPr>
            <a:spLocks noChangeArrowheads="1"/>
          </p:cNvSpPr>
          <p:nvPr/>
        </p:nvSpPr>
        <p:spPr bwMode="auto">
          <a:xfrm>
            <a:off x="0" y="0"/>
            <a:ext cx="12192000" cy="6858000"/>
          </a:xfrm>
          <a:prstGeom prst="rect">
            <a:avLst/>
          </a:prstGeom>
          <a:solidFill>
            <a:srgbClr val="2B2B2B">
              <a:alpha val="84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en-US" altLang="zh-CN" sz="3600" dirty="0">
              <a:solidFill>
                <a:srgbClr val="FFFFFF"/>
              </a:solidFill>
            </a:endParaRPr>
          </a:p>
        </p:txBody>
      </p:sp>
      <p:sp>
        <p:nvSpPr>
          <p:cNvPr id="25604" name="TextBox 4"/>
          <p:cNvSpPr txBox="1">
            <a:spLocks noChangeArrowheads="1"/>
          </p:cNvSpPr>
          <p:nvPr/>
        </p:nvSpPr>
        <p:spPr bwMode="auto">
          <a:xfrm>
            <a:off x="1712911" y="483316"/>
            <a:ext cx="531541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CA" altLang="zh-CN" sz="3200" b="1" dirty="0">
                <a:solidFill>
                  <a:srgbClr val="FFFFFF"/>
                </a:solidFill>
                <a:latin typeface="Arial" panose="020B0604020202020204" pitchFamily="34" charset="0"/>
                <a:ea typeface="微软雅黑" panose="020B0503020204020204" pitchFamily="34" charset="-122"/>
                <a:cs typeface="Arial" panose="020B0604020202020204" pitchFamily="34" charset="0"/>
              </a:rPr>
              <a:t>Data Preprocessing</a:t>
            </a:r>
            <a:endParaRPr lang="en-US" altLang="zh-CN" sz="3200" b="1" dirty="0">
              <a:solidFill>
                <a:srgbClr val="FFFFFF"/>
              </a:solidFill>
              <a:latin typeface="Arial" panose="020B0604020202020204" pitchFamily="34" charset="0"/>
              <a:ea typeface="微软雅黑" panose="020B0503020204020204" pitchFamily="34" charset="-122"/>
              <a:cs typeface="Arial" panose="020B0604020202020204" pitchFamily="34" charset="0"/>
            </a:endParaRPr>
          </a:p>
        </p:txBody>
      </p:sp>
      <p:cxnSp>
        <p:nvCxnSpPr>
          <p:cNvPr id="25605" name="Straight Connector 6"/>
          <p:cNvCxnSpPr>
            <a:cxnSpLocks noChangeShapeType="1"/>
          </p:cNvCxnSpPr>
          <p:nvPr/>
        </p:nvCxnSpPr>
        <p:spPr bwMode="auto">
          <a:xfrm>
            <a:off x="1712912" y="1274250"/>
            <a:ext cx="6015037" cy="0"/>
          </a:xfrm>
          <a:prstGeom prst="line">
            <a:avLst/>
          </a:prstGeom>
          <a:noFill/>
          <a:ln w="6350" cmpd="sng">
            <a:solidFill>
              <a:srgbClr val="008080"/>
            </a:solidFill>
            <a:round/>
            <a:headEnd/>
            <a:tailEnd/>
          </a:ln>
          <a:extLst>
            <a:ext uri="{909E8E84-426E-40DD-AFC4-6F175D3DCCD1}">
              <a14:hiddenFill xmlns:a14="http://schemas.microsoft.com/office/drawing/2010/main">
                <a:noFill/>
              </a14:hiddenFill>
            </a:ext>
          </a:extLst>
        </p:spPr>
      </p:cxnSp>
      <p:sp>
        <p:nvSpPr>
          <p:cNvPr id="17" name="Rectangle 16">
            <a:extLst>
              <a:ext uri="{FF2B5EF4-FFF2-40B4-BE49-F238E27FC236}">
                <a16:creationId xmlns:a16="http://schemas.microsoft.com/office/drawing/2014/main" id="{184F70C4-D7CB-0D4F-B9BE-CE9075C2DEDC}"/>
              </a:ext>
            </a:extLst>
          </p:cNvPr>
          <p:cNvSpPr/>
          <p:nvPr/>
        </p:nvSpPr>
        <p:spPr bwMode="auto">
          <a:xfrm>
            <a:off x="1177447" y="1941534"/>
            <a:ext cx="2267211" cy="667283"/>
          </a:xfrm>
          <a:prstGeom prst="rect">
            <a:avLst/>
          </a:prstGeom>
          <a:noFill/>
          <a:ln w="38100" cap="flat" cmpd="sng" algn="ctr">
            <a:solidFill>
              <a:schemeClr val="bg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pPr>
            <a:endParaRPr kumimoji="0" 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22" name="Rectangle 21">
            <a:extLst>
              <a:ext uri="{FF2B5EF4-FFF2-40B4-BE49-F238E27FC236}">
                <a16:creationId xmlns:a16="http://schemas.microsoft.com/office/drawing/2014/main" id="{7374C6F3-DF27-C840-A261-794FD2D4FAF8}"/>
              </a:ext>
            </a:extLst>
          </p:cNvPr>
          <p:cNvSpPr/>
          <p:nvPr/>
        </p:nvSpPr>
        <p:spPr bwMode="auto">
          <a:xfrm>
            <a:off x="3444658" y="1941534"/>
            <a:ext cx="2267211" cy="667283"/>
          </a:xfrm>
          <a:prstGeom prst="rect">
            <a:avLst/>
          </a:prstGeom>
          <a:noFill/>
          <a:ln w="38100" cap="flat" cmpd="sng" algn="ctr">
            <a:solidFill>
              <a:schemeClr val="bg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pPr>
            <a:endParaRPr kumimoji="0" 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31" name="Rectangle 8">
            <a:extLst>
              <a:ext uri="{FF2B5EF4-FFF2-40B4-BE49-F238E27FC236}">
                <a16:creationId xmlns:a16="http://schemas.microsoft.com/office/drawing/2014/main" id="{29F8C1C4-C338-9E46-AF1B-CF56DA5A5EAF}"/>
              </a:ext>
            </a:extLst>
          </p:cNvPr>
          <p:cNvSpPr>
            <a:spLocks noChangeArrowheads="1"/>
          </p:cNvSpPr>
          <p:nvPr/>
        </p:nvSpPr>
        <p:spPr bwMode="auto">
          <a:xfrm>
            <a:off x="6835595" y="1780037"/>
            <a:ext cx="8713322" cy="2246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just" eaLnBrk="1" hangingPunct="1"/>
            <a:r>
              <a:rPr lang="en-US" altLang="zh-CN" sz="2800" b="1" dirty="0">
                <a:solidFill>
                  <a:srgbClr val="FFFFFF"/>
                </a:solidFill>
                <a:latin typeface="Arial" panose="020B0604020202020204" pitchFamily="34" charset="0"/>
                <a:ea typeface="微软雅黑" panose="020B0503020204020204" pitchFamily="34" charset="-122"/>
                <a:cs typeface="Arial" panose="020B0604020202020204" pitchFamily="34" charset="0"/>
              </a:rPr>
              <a:t>2.5% of ZIP </a:t>
            </a:r>
          </a:p>
          <a:p>
            <a:pPr algn="just" eaLnBrk="1" hangingPunct="1"/>
            <a:r>
              <a:rPr lang="en-US" altLang="zh-CN" sz="2800" b="1" dirty="0">
                <a:solidFill>
                  <a:srgbClr val="FFFFFF"/>
                </a:solidFill>
                <a:latin typeface="Arial" panose="020B0604020202020204" pitchFamily="34" charset="0"/>
                <a:ea typeface="微软雅黑" panose="020B0503020204020204" pitchFamily="34" charset="-122"/>
                <a:cs typeface="Arial" panose="020B0604020202020204" pitchFamily="34" charset="0"/>
              </a:rPr>
              <a:t>unpopulated</a:t>
            </a:r>
          </a:p>
          <a:p>
            <a:pPr algn="just" eaLnBrk="1" hangingPunct="1"/>
            <a:endParaRPr lang="en-US" altLang="zh-CN" sz="2800" b="1" dirty="0">
              <a:solidFill>
                <a:srgbClr val="FFFFFF"/>
              </a:solidFill>
              <a:latin typeface="Arial" panose="020B0604020202020204" pitchFamily="34" charset="0"/>
              <a:ea typeface="微软雅黑" panose="020B0503020204020204" pitchFamily="34" charset="-122"/>
              <a:cs typeface="Arial" panose="020B0604020202020204" pitchFamily="34" charset="0"/>
            </a:endParaRPr>
          </a:p>
          <a:p>
            <a:pPr algn="just" eaLnBrk="1" hangingPunct="1"/>
            <a:r>
              <a:rPr lang="en-US" altLang="zh-CN" sz="2800" b="1" dirty="0">
                <a:solidFill>
                  <a:srgbClr val="FFFFFF"/>
                </a:solidFill>
                <a:latin typeface="Arial" panose="020B0604020202020204" pitchFamily="34" charset="0"/>
                <a:ea typeface="微软雅黑" panose="020B0503020204020204" pitchFamily="34" charset="-122"/>
                <a:cs typeface="Arial" panose="020B0604020202020204" pitchFamily="34" charset="0"/>
              </a:rPr>
              <a:t>1. Sort by BBLE</a:t>
            </a:r>
          </a:p>
          <a:p>
            <a:pPr algn="just" eaLnBrk="1" hangingPunct="1"/>
            <a:r>
              <a:rPr lang="en-US" altLang="zh-CN" sz="2800" b="1" dirty="0">
                <a:solidFill>
                  <a:srgbClr val="FFFFFF"/>
                </a:solidFill>
                <a:latin typeface="Arial" panose="020B0604020202020204" pitchFamily="34" charset="0"/>
                <a:ea typeface="微软雅黑" panose="020B0503020204020204" pitchFamily="34" charset="-122"/>
                <a:cs typeface="Arial" panose="020B0604020202020204" pitchFamily="34" charset="0"/>
              </a:rPr>
              <a:t>2. Forward Fill ZIP</a:t>
            </a:r>
          </a:p>
        </p:txBody>
      </p:sp>
      <p:sp>
        <p:nvSpPr>
          <p:cNvPr id="2" name="TextBox 1">
            <a:extLst>
              <a:ext uri="{FF2B5EF4-FFF2-40B4-BE49-F238E27FC236}">
                <a16:creationId xmlns:a16="http://schemas.microsoft.com/office/drawing/2014/main" id="{BEF0A7EA-230A-B343-89B4-999E2C0360A2}"/>
              </a:ext>
            </a:extLst>
          </p:cNvPr>
          <p:cNvSpPr txBox="1"/>
          <p:nvPr/>
        </p:nvSpPr>
        <p:spPr>
          <a:xfrm>
            <a:off x="1871541" y="2006453"/>
            <a:ext cx="3092513" cy="584775"/>
          </a:xfrm>
          <a:prstGeom prst="rect">
            <a:avLst/>
          </a:prstGeom>
          <a:noFill/>
        </p:spPr>
        <p:txBody>
          <a:bodyPr wrap="none" rtlCol="0">
            <a:spAutoFit/>
          </a:bodyPr>
          <a:lstStyle/>
          <a:p>
            <a:r>
              <a:rPr lang="en-US" sz="3200" dirty="0">
                <a:solidFill>
                  <a:schemeClr val="bg1"/>
                </a:solidFill>
              </a:rPr>
              <a:t>BBLE                 ZIP</a:t>
            </a:r>
          </a:p>
        </p:txBody>
      </p:sp>
      <p:sp>
        <p:nvSpPr>
          <p:cNvPr id="32" name="Rectangle 31">
            <a:extLst>
              <a:ext uri="{FF2B5EF4-FFF2-40B4-BE49-F238E27FC236}">
                <a16:creationId xmlns:a16="http://schemas.microsoft.com/office/drawing/2014/main" id="{06EAC8F9-3948-7F49-B76B-8520CC26C1DB}"/>
              </a:ext>
            </a:extLst>
          </p:cNvPr>
          <p:cNvSpPr/>
          <p:nvPr/>
        </p:nvSpPr>
        <p:spPr bwMode="auto">
          <a:xfrm>
            <a:off x="1178200" y="2612044"/>
            <a:ext cx="2267211" cy="667283"/>
          </a:xfrm>
          <a:prstGeom prst="rect">
            <a:avLst/>
          </a:prstGeom>
          <a:noFill/>
          <a:ln w="38100" cap="flat" cmpd="sng" algn="ctr">
            <a:solidFill>
              <a:schemeClr val="bg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pPr>
            <a:endParaRPr kumimoji="0" 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33" name="Rectangle 32">
            <a:extLst>
              <a:ext uri="{FF2B5EF4-FFF2-40B4-BE49-F238E27FC236}">
                <a16:creationId xmlns:a16="http://schemas.microsoft.com/office/drawing/2014/main" id="{2F66377E-DC32-684C-A530-606DEF31E82A}"/>
              </a:ext>
            </a:extLst>
          </p:cNvPr>
          <p:cNvSpPr/>
          <p:nvPr/>
        </p:nvSpPr>
        <p:spPr bwMode="auto">
          <a:xfrm>
            <a:off x="3445411" y="2612044"/>
            <a:ext cx="2267211" cy="667283"/>
          </a:xfrm>
          <a:prstGeom prst="rect">
            <a:avLst/>
          </a:prstGeom>
          <a:noFill/>
          <a:ln w="38100" cap="flat" cmpd="sng" algn="ctr">
            <a:solidFill>
              <a:schemeClr val="bg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pPr>
            <a:endParaRPr kumimoji="0" 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36" name="Rectangle 35">
            <a:extLst>
              <a:ext uri="{FF2B5EF4-FFF2-40B4-BE49-F238E27FC236}">
                <a16:creationId xmlns:a16="http://schemas.microsoft.com/office/drawing/2014/main" id="{C5E59B07-3049-4B46-8C67-E436528CA8BD}"/>
              </a:ext>
            </a:extLst>
          </p:cNvPr>
          <p:cNvSpPr/>
          <p:nvPr/>
        </p:nvSpPr>
        <p:spPr bwMode="auto">
          <a:xfrm>
            <a:off x="1177447" y="3277454"/>
            <a:ext cx="2267211" cy="667283"/>
          </a:xfrm>
          <a:prstGeom prst="rect">
            <a:avLst/>
          </a:prstGeom>
          <a:noFill/>
          <a:ln w="38100" cap="flat" cmpd="sng" algn="ctr">
            <a:solidFill>
              <a:schemeClr val="bg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pPr>
            <a:endParaRPr kumimoji="0" 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37" name="Rectangle 36">
            <a:extLst>
              <a:ext uri="{FF2B5EF4-FFF2-40B4-BE49-F238E27FC236}">
                <a16:creationId xmlns:a16="http://schemas.microsoft.com/office/drawing/2014/main" id="{C0C1A9DD-8133-8D48-9C8E-2B330445D164}"/>
              </a:ext>
            </a:extLst>
          </p:cNvPr>
          <p:cNvSpPr/>
          <p:nvPr/>
        </p:nvSpPr>
        <p:spPr bwMode="auto">
          <a:xfrm>
            <a:off x="3444658" y="3277454"/>
            <a:ext cx="2267211" cy="667283"/>
          </a:xfrm>
          <a:prstGeom prst="rect">
            <a:avLst/>
          </a:prstGeom>
          <a:noFill/>
          <a:ln w="38100" cap="flat" cmpd="sng" algn="ctr">
            <a:solidFill>
              <a:schemeClr val="bg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pPr>
            <a:endParaRPr kumimoji="0" 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38" name="Rectangle 37">
            <a:extLst>
              <a:ext uri="{FF2B5EF4-FFF2-40B4-BE49-F238E27FC236}">
                <a16:creationId xmlns:a16="http://schemas.microsoft.com/office/drawing/2014/main" id="{F9A14D68-FC63-C14C-B122-4D18AF8B8DD1}"/>
              </a:ext>
            </a:extLst>
          </p:cNvPr>
          <p:cNvSpPr/>
          <p:nvPr/>
        </p:nvSpPr>
        <p:spPr bwMode="auto">
          <a:xfrm>
            <a:off x="1190475" y="3951623"/>
            <a:ext cx="2267211" cy="667283"/>
          </a:xfrm>
          <a:prstGeom prst="rect">
            <a:avLst/>
          </a:prstGeom>
          <a:noFill/>
          <a:ln w="38100" cap="flat" cmpd="sng" algn="ctr">
            <a:solidFill>
              <a:schemeClr val="bg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pPr>
            <a:endParaRPr kumimoji="0" 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39" name="Rectangle 38">
            <a:extLst>
              <a:ext uri="{FF2B5EF4-FFF2-40B4-BE49-F238E27FC236}">
                <a16:creationId xmlns:a16="http://schemas.microsoft.com/office/drawing/2014/main" id="{D2E72430-D314-0F4B-8323-4CE5E5CE44BB}"/>
              </a:ext>
            </a:extLst>
          </p:cNvPr>
          <p:cNvSpPr/>
          <p:nvPr/>
        </p:nvSpPr>
        <p:spPr bwMode="auto">
          <a:xfrm>
            <a:off x="3457686" y="3951623"/>
            <a:ext cx="2267211" cy="667283"/>
          </a:xfrm>
          <a:prstGeom prst="rect">
            <a:avLst/>
          </a:prstGeom>
          <a:noFill/>
          <a:ln w="38100" cap="flat" cmpd="sng" algn="ctr">
            <a:solidFill>
              <a:schemeClr val="bg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pPr>
            <a:endParaRPr kumimoji="0" 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40" name="Rectangle 39">
            <a:extLst>
              <a:ext uri="{FF2B5EF4-FFF2-40B4-BE49-F238E27FC236}">
                <a16:creationId xmlns:a16="http://schemas.microsoft.com/office/drawing/2014/main" id="{06D88814-E9EF-FD4D-B1F3-C12BEBA921EE}"/>
              </a:ext>
            </a:extLst>
          </p:cNvPr>
          <p:cNvSpPr/>
          <p:nvPr/>
        </p:nvSpPr>
        <p:spPr bwMode="auto">
          <a:xfrm>
            <a:off x="1187190" y="4610147"/>
            <a:ext cx="2267211" cy="667283"/>
          </a:xfrm>
          <a:prstGeom prst="rect">
            <a:avLst/>
          </a:prstGeom>
          <a:noFill/>
          <a:ln w="38100" cap="flat" cmpd="sng" algn="ctr">
            <a:solidFill>
              <a:schemeClr val="bg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pPr>
            <a:endParaRPr kumimoji="0" 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41" name="Rectangle 40">
            <a:extLst>
              <a:ext uri="{FF2B5EF4-FFF2-40B4-BE49-F238E27FC236}">
                <a16:creationId xmlns:a16="http://schemas.microsoft.com/office/drawing/2014/main" id="{37A916B2-B28A-354E-9C62-C13C9EA4E26B}"/>
              </a:ext>
            </a:extLst>
          </p:cNvPr>
          <p:cNvSpPr/>
          <p:nvPr/>
        </p:nvSpPr>
        <p:spPr bwMode="auto">
          <a:xfrm>
            <a:off x="3454401" y="4610147"/>
            <a:ext cx="2267211" cy="667283"/>
          </a:xfrm>
          <a:prstGeom prst="rect">
            <a:avLst/>
          </a:prstGeom>
          <a:noFill/>
          <a:ln w="38100" cap="flat" cmpd="sng" algn="ctr">
            <a:solidFill>
              <a:schemeClr val="bg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pPr>
            <a:endParaRPr kumimoji="0" 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3" name="TextBox 2">
            <a:extLst>
              <a:ext uri="{FF2B5EF4-FFF2-40B4-BE49-F238E27FC236}">
                <a16:creationId xmlns:a16="http://schemas.microsoft.com/office/drawing/2014/main" id="{FD7218E9-D189-EE4B-900C-9B20E5E1A2A3}"/>
              </a:ext>
            </a:extLst>
          </p:cNvPr>
          <p:cNvSpPr txBox="1"/>
          <p:nvPr/>
        </p:nvSpPr>
        <p:spPr>
          <a:xfrm>
            <a:off x="1389528" y="4675970"/>
            <a:ext cx="3743332" cy="523220"/>
          </a:xfrm>
          <a:prstGeom prst="rect">
            <a:avLst/>
          </a:prstGeom>
          <a:noFill/>
        </p:spPr>
        <p:txBody>
          <a:bodyPr wrap="none" rtlCol="0">
            <a:spAutoFit/>
          </a:bodyPr>
          <a:lstStyle/>
          <a:p>
            <a:r>
              <a:rPr lang="en-US" sz="2800" dirty="0">
                <a:solidFill>
                  <a:schemeClr val="bg1"/>
                </a:solidFill>
              </a:rPr>
              <a:t>2018120076          10027</a:t>
            </a:r>
          </a:p>
        </p:txBody>
      </p:sp>
      <p:sp>
        <p:nvSpPr>
          <p:cNvPr id="42" name="TextBox 41">
            <a:extLst>
              <a:ext uri="{FF2B5EF4-FFF2-40B4-BE49-F238E27FC236}">
                <a16:creationId xmlns:a16="http://schemas.microsoft.com/office/drawing/2014/main" id="{5E329627-1514-6946-A065-6086249B7978}"/>
              </a:ext>
            </a:extLst>
          </p:cNvPr>
          <p:cNvSpPr txBox="1"/>
          <p:nvPr/>
        </p:nvSpPr>
        <p:spPr>
          <a:xfrm>
            <a:off x="1367372" y="3317250"/>
            <a:ext cx="2747868" cy="523220"/>
          </a:xfrm>
          <a:prstGeom prst="rect">
            <a:avLst/>
          </a:prstGeom>
          <a:noFill/>
        </p:spPr>
        <p:txBody>
          <a:bodyPr wrap="none" rtlCol="0">
            <a:spAutoFit/>
          </a:bodyPr>
          <a:lstStyle/>
          <a:p>
            <a:r>
              <a:rPr lang="en-US" sz="2800" dirty="0">
                <a:solidFill>
                  <a:schemeClr val="bg1"/>
                </a:solidFill>
              </a:rPr>
              <a:t>2018120082         </a:t>
            </a:r>
          </a:p>
        </p:txBody>
      </p:sp>
      <p:sp>
        <p:nvSpPr>
          <p:cNvPr id="43" name="TextBox 42">
            <a:extLst>
              <a:ext uri="{FF2B5EF4-FFF2-40B4-BE49-F238E27FC236}">
                <a16:creationId xmlns:a16="http://schemas.microsoft.com/office/drawing/2014/main" id="{6BCBE91B-8D54-2A40-9791-00629BF8F235}"/>
              </a:ext>
            </a:extLst>
          </p:cNvPr>
          <p:cNvSpPr txBox="1"/>
          <p:nvPr/>
        </p:nvSpPr>
        <p:spPr>
          <a:xfrm>
            <a:off x="1367372" y="3994646"/>
            <a:ext cx="4479111" cy="523220"/>
          </a:xfrm>
          <a:prstGeom prst="rect">
            <a:avLst/>
          </a:prstGeom>
          <a:noFill/>
        </p:spPr>
        <p:txBody>
          <a:bodyPr wrap="none" rtlCol="0">
            <a:spAutoFit/>
          </a:bodyPr>
          <a:lstStyle/>
          <a:p>
            <a:r>
              <a:rPr lang="en-US" sz="2800" dirty="0">
                <a:solidFill>
                  <a:schemeClr val="bg1"/>
                </a:solidFill>
              </a:rPr>
              <a:t>2021370002          10031         </a:t>
            </a:r>
          </a:p>
        </p:txBody>
      </p:sp>
      <p:sp>
        <p:nvSpPr>
          <p:cNvPr id="44" name="TextBox 43">
            <a:extLst>
              <a:ext uri="{FF2B5EF4-FFF2-40B4-BE49-F238E27FC236}">
                <a16:creationId xmlns:a16="http://schemas.microsoft.com/office/drawing/2014/main" id="{E8978965-7C8A-8C4F-9857-C8C5008DABC9}"/>
              </a:ext>
            </a:extLst>
          </p:cNvPr>
          <p:cNvSpPr txBox="1"/>
          <p:nvPr/>
        </p:nvSpPr>
        <p:spPr>
          <a:xfrm>
            <a:off x="1367372" y="2651840"/>
            <a:ext cx="2747868" cy="523220"/>
          </a:xfrm>
          <a:prstGeom prst="rect">
            <a:avLst/>
          </a:prstGeom>
          <a:noFill/>
        </p:spPr>
        <p:txBody>
          <a:bodyPr wrap="none" rtlCol="0">
            <a:spAutoFit/>
          </a:bodyPr>
          <a:lstStyle/>
          <a:p>
            <a:r>
              <a:rPr lang="en-US" sz="2800" dirty="0">
                <a:solidFill>
                  <a:schemeClr val="bg1"/>
                </a:solidFill>
              </a:rPr>
              <a:t>2021370005         </a:t>
            </a:r>
          </a:p>
        </p:txBody>
      </p:sp>
      <p:sp>
        <p:nvSpPr>
          <p:cNvPr id="46" name="TextBox 45">
            <a:extLst>
              <a:ext uri="{FF2B5EF4-FFF2-40B4-BE49-F238E27FC236}">
                <a16:creationId xmlns:a16="http://schemas.microsoft.com/office/drawing/2014/main" id="{5B0CFFF0-B33E-CE4F-AAE6-5F06A3566113}"/>
              </a:ext>
            </a:extLst>
          </p:cNvPr>
          <p:cNvSpPr txBox="1"/>
          <p:nvPr/>
        </p:nvSpPr>
        <p:spPr>
          <a:xfrm>
            <a:off x="4005117" y="2643492"/>
            <a:ext cx="1752403" cy="523220"/>
          </a:xfrm>
          <a:prstGeom prst="rect">
            <a:avLst/>
          </a:prstGeom>
          <a:noFill/>
        </p:spPr>
        <p:txBody>
          <a:bodyPr wrap="none" rtlCol="0">
            <a:spAutoFit/>
          </a:bodyPr>
          <a:lstStyle/>
          <a:p>
            <a:r>
              <a:rPr lang="en-US" sz="2800" dirty="0">
                <a:solidFill>
                  <a:schemeClr val="bg1"/>
                </a:solidFill>
              </a:rPr>
              <a:t>10027        </a:t>
            </a:r>
          </a:p>
        </p:txBody>
      </p:sp>
      <p:sp>
        <p:nvSpPr>
          <p:cNvPr id="51" name="任意多边形 1">
            <a:extLst>
              <a:ext uri="{FF2B5EF4-FFF2-40B4-BE49-F238E27FC236}">
                <a16:creationId xmlns:a16="http://schemas.microsoft.com/office/drawing/2014/main" id="{B44C9B68-0A52-2F44-A149-A7F3F4A38762}"/>
              </a:ext>
            </a:extLst>
          </p:cNvPr>
          <p:cNvSpPr>
            <a:spLocks/>
          </p:cNvSpPr>
          <p:nvPr/>
        </p:nvSpPr>
        <p:spPr bwMode="auto">
          <a:xfrm>
            <a:off x="9260447" y="-3425"/>
            <a:ext cx="12241213" cy="6896100"/>
          </a:xfrm>
          <a:custGeom>
            <a:avLst/>
            <a:gdLst>
              <a:gd name="T0" fmla="*/ 0 w 4862867"/>
              <a:gd name="T1" fmla="*/ 0 h 6896142"/>
              <a:gd name="T2" fmla="*/ 4862867 w 4862867"/>
              <a:gd name="T3" fmla="*/ 13601 h 6896142"/>
              <a:gd name="T4" fmla="*/ 4862867 w 4862867"/>
              <a:gd name="T5" fmla="*/ 6896142 h 6896142"/>
              <a:gd name="T6" fmla="*/ 1058970 w 4862867"/>
              <a:gd name="T7" fmla="*/ 6896142 h 6896142"/>
              <a:gd name="T8" fmla="*/ 0 w 4862867"/>
              <a:gd name="T9" fmla="*/ 0 h 6896142"/>
            </a:gdLst>
            <a:ahLst/>
            <a:cxnLst>
              <a:cxn ang="0">
                <a:pos x="T0" y="T1"/>
              </a:cxn>
              <a:cxn ang="0">
                <a:pos x="T2" y="T3"/>
              </a:cxn>
              <a:cxn ang="0">
                <a:pos x="T4" y="T5"/>
              </a:cxn>
              <a:cxn ang="0">
                <a:pos x="T6" y="T7"/>
              </a:cxn>
              <a:cxn ang="0">
                <a:pos x="T8" y="T9"/>
              </a:cxn>
            </a:cxnLst>
            <a:rect l="0" t="0" r="r" b="b"/>
            <a:pathLst>
              <a:path w="4862867" h="6896142">
                <a:moveTo>
                  <a:pt x="0" y="0"/>
                </a:moveTo>
                <a:lnTo>
                  <a:pt x="4862867" y="13601"/>
                </a:lnTo>
                <a:lnTo>
                  <a:pt x="4862867" y="6896142"/>
                </a:lnTo>
                <a:lnTo>
                  <a:pt x="1058970" y="6896142"/>
                </a:lnTo>
                <a:lnTo>
                  <a:pt x="0" y="0"/>
                </a:lnTo>
                <a:close/>
              </a:path>
            </a:pathLst>
          </a:custGeom>
          <a:solidFill>
            <a:srgbClr val="0A1E2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47" name="TextBox 46">
            <a:extLst>
              <a:ext uri="{FF2B5EF4-FFF2-40B4-BE49-F238E27FC236}">
                <a16:creationId xmlns:a16="http://schemas.microsoft.com/office/drawing/2014/main" id="{C204BF38-8500-0940-AE89-0364F815EAC5}"/>
              </a:ext>
            </a:extLst>
          </p:cNvPr>
          <p:cNvSpPr txBox="1"/>
          <p:nvPr/>
        </p:nvSpPr>
        <p:spPr>
          <a:xfrm>
            <a:off x="3976180" y="3994955"/>
            <a:ext cx="1752403" cy="523220"/>
          </a:xfrm>
          <a:prstGeom prst="rect">
            <a:avLst/>
          </a:prstGeom>
          <a:noFill/>
        </p:spPr>
        <p:txBody>
          <a:bodyPr wrap="none" rtlCol="0">
            <a:spAutoFit/>
          </a:bodyPr>
          <a:lstStyle/>
          <a:p>
            <a:r>
              <a:rPr lang="en-US" sz="2800" dirty="0">
                <a:solidFill>
                  <a:schemeClr val="bg1"/>
                </a:solidFill>
              </a:rPr>
              <a:t>10031        </a:t>
            </a:r>
          </a:p>
        </p:txBody>
      </p:sp>
      <p:sp>
        <p:nvSpPr>
          <p:cNvPr id="48" name="Rectangle 47">
            <a:extLst>
              <a:ext uri="{FF2B5EF4-FFF2-40B4-BE49-F238E27FC236}">
                <a16:creationId xmlns:a16="http://schemas.microsoft.com/office/drawing/2014/main" id="{1F154804-975A-2E48-B6C7-5DEAF51D8B44}"/>
              </a:ext>
            </a:extLst>
          </p:cNvPr>
          <p:cNvSpPr/>
          <p:nvPr/>
        </p:nvSpPr>
        <p:spPr bwMode="auto">
          <a:xfrm>
            <a:off x="1179580" y="5261043"/>
            <a:ext cx="2267211" cy="667283"/>
          </a:xfrm>
          <a:prstGeom prst="rect">
            <a:avLst/>
          </a:prstGeom>
          <a:noFill/>
          <a:ln w="38100" cap="flat" cmpd="sng" algn="ctr">
            <a:solidFill>
              <a:schemeClr val="bg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pPr>
            <a:endParaRPr kumimoji="0" 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49" name="Rectangle 48">
            <a:extLst>
              <a:ext uri="{FF2B5EF4-FFF2-40B4-BE49-F238E27FC236}">
                <a16:creationId xmlns:a16="http://schemas.microsoft.com/office/drawing/2014/main" id="{92A65567-7E7E-D246-B803-7641BF955213}"/>
              </a:ext>
            </a:extLst>
          </p:cNvPr>
          <p:cNvSpPr/>
          <p:nvPr/>
        </p:nvSpPr>
        <p:spPr bwMode="auto">
          <a:xfrm>
            <a:off x="3446791" y="5261043"/>
            <a:ext cx="2267211" cy="667283"/>
          </a:xfrm>
          <a:prstGeom prst="rect">
            <a:avLst/>
          </a:prstGeom>
          <a:noFill/>
          <a:ln w="38100" cap="flat" cmpd="sng" algn="ctr">
            <a:solidFill>
              <a:schemeClr val="bg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pPr>
            <a:endParaRPr kumimoji="0" 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50" name="TextBox 49">
            <a:extLst>
              <a:ext uri="{FF2B5EF4-FFF2-40B4-BE49-F238E27FC236}">
                <a16:creationId xmlns:a16="http://schemas.microsoft.com/office/drawing/2014/main" id="{54BB5396-2612-754F-BB34-F9028B9515CA}"/>
              </a:ext>
            </a:extLst>
          </p:cNvPr>
          <p:cNvSpPr txBox="1"/>
          <p:nvPr/>
        </p:nvSpPr>
        <p:spPr>
          <a:xfrm>
            <a:off x="1389528" y="5277430"/>
            <a:ext cx="3743332" cy="523220"/>
          </a:xfrm>
          <a:prstGeom prst="rect">
            <a:avLst/>
          </a:prstGeom>
          <a:noFill/>
        </p:spPr>
        <p:txBody>
          <a:bodyPr wrap="none" rtlCol="0">
            <a:spAutoFit/>
          </a:bodyPr>
          <a:lstStyle/>
          <a:p>
            <a:r>
              <a:rPr lang="en-US" sz="2800" dirty="0">
                <a:solidFill>
                  <a:schemeClr val="bg1"/>
                </a:solidFill>
              </a:rPr>
              <a:t>2038510006          10142</a:t>
            </a:r>
          </a:p>
        </p:txBody>
      </p:sp>
      <p:sp>
        <p:nvSpPr>
          <p:cNvPr id="4" name="Down Arrow 3">
            <a:extLst>
              <a:ext uri="{FF2B5EF4-FFF2-40B4-BE49-F238E27FC236}">
                <a16:creationId xmlns:a16="http://schemas.microsoft.com/office/drawing/2014/main" id="{C9CD1BCB-6FB7-A04C-84E8-59F28F65E95D}"/>
              </a:ext>
            </a:extLst>
          </p:cNvPr>
          <p:cNvSpPr/>
          <p:nvPr/>
        </p:nvSpPr>
        <p:spPr bwMode="auto">
          <a:xfrm>
            <a:off x="6096000" y="2651840"/>
            <a:ext cx="430306" cy="1188630"/>
          </a:xfrm>
          <a:prstGeom prst="downArrow">
            <a:avLst/>
          </a:prstGeom>
          <a:solidFill>
            <a:schemeClr val="bg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pPr>
            <a:endParaRPr kumimoji="0" lang="en-US" sz="1800" b="0" i="0" u="none" strike="noStrike" cap="none" normalizeH="0" baseline="0">
              <a:ln>
                <a:solidFill>
                  <a:schemeClr val="bg1"/>
                </a:solidFill>
              </a:ln>
              <a:solidFill>
                <a:schemeClr val="tx1"/>
              </a:solidFill>
              <a:effectLst/>
              <a:latin typeface="Calibri" panose="020F0502020204030204" pitchFamily="34" charset="0"/>
              <a:ea typeface="宋体" panose="02010600030101010101" pitchFamily="2" charset="-122"/>
            </a:endParaRPr>
          </a:p>
        </p:txBody>
      </p:sp>
      <p:sp>
        <p:nvSpPr>
          <p:cNvPr id="12" name="任意多边形 2">
            <a:extLst>
              <a:ext uri="{FF2B5EF4-FFF2-40B4-BE49-F238E27FC236}">
                <a16:creationId xmlns:a16="http://schemas.microsoft.com/office/drawing/2014/main" id="{39E2F6B7-164D-4646-899D-3EC45866A379}"/>
              </a:ext>
            </a:extLst>
          </p:cNvPr>
          <p:cNvSpPr>
            <a:spLocks/>
          </p:cNvSpPr>
          <p:nvPr/>
        </p:nvSpPr>
        <p:spPr bwMode="auto">
          <a:xfrm>
            <a:off x="8991745" y="-82300"/>
            <a:ext cx="3074988" cy="7008312"/>
          </a:xfrm>
          <a:custGeom>
            <a:avLst/>
            <a:gdLst>
              <a:gd name="T0" fmla="*/ 1025400 w 1945179"/>
              <a:gd name="T1" fmla="*/ 0 h 6905486"/>
              <a:gd name="T2" fmla="*/ 1945179 w 1945179"/>
              <a:gd name="T3" fmla="*/ 6905486 h 6905486"/>
              <a:gd name="T4" fmla="*/ 1697057 w 1945179"/>
              <a:gd name="T5" fmla="*/ 6905486 h 6905486"/>
              <a:gd name="T6" fmla="*/ 0 w 1945179"/>
              <a:gd name="T7" fmla="*/ 33407 h 6905486"/>
              <a:gd name="T8" fmla="*/ 1025400 w 1945179"/>
              <a:gd name="T9" fmla="*/ 0 h 6905486"/>
            </a:gdLst>
            <a:ahLst/>
            <a:cxnLst>
              <a:cxn ang="0">
                <a:pos x="T0" y="T1"/>
              </a:cxn>
              <a:cxn ang="0">
                <a:pos x="T2" y="T3"/>
              </a:cxn>
              <a:cxn ang="0">
                <a:pos x="T4" y="T5"/>
              </a:cxn>
              <a:cxn ang="0">
                <a:pos x="T6" y="T7"/>
              </a:cxn>
              <a:cxn ang="0">
                <a:pos x="T8" y="T9"/>
              </a:cxn>
            </a:cxnLst>
            <a:rect l="0" t="0" r="r" b="b"/>
            <a:pathLst>
              <a:path w="1945179" h="6905486">
                <a:moveTo>
                  <a:pt x="1025400" y="0"/>
                </a:moveTo>
                <a:lnTo>
                  <a:pt x="1945179" y="6905486"/>
                </a:lnTo>
                <a:lnTo>
                  <a:pt x="1697057" y="6905486"/>
                </a:lnTo>
                <a:lnTo>
                  <a:pt x="0" y="33407"/>
                </a:lnTo>
                <a:lnTo>
                  <a:pt x="1025400" y="0"/>
                </a:lnTo>
                <a:close/>
              </a:path>
            </a:pathLst>
          </a:custGeom>
          <a:solidFill>
            <a:srgbClr val="008080"/>
          </a:solidFill>
          <a:ln>
            <a:noFill/>
          </a:ln>
          <a:extLst/>
        </p:spPr>
        <p:txBody>
          <a:bodyPr anchor="ctr"/>
          <a:lstStyle/>
          <a:p>
            <a:endParaRPr lang="zh-CN" altLang="en-US" dirty="0"/>
          </a:p>
        </p:txBody>
      </p:sp>
      <p:grpSp>
        <p:nvGrpSpPr>
          <p:cNvPr id="13" name="Group 12">
            <a:extLst>
              <a:ext uri="{FF2B5EF4-FFF2-40B4-BE49-F238E27FC236}">
                <a16:creationId xmlns:a16="http://schemas.microsoft.com/office/drawing/2014/main" id="{B4F4DAE6-A789-4143-A26C-C930724D9607}"/>
              </a:ext>
            </a:extLst>
          </p:cNvPr>
          <p:cNvGrpSpPr/>
          <p:nvPr/>
        </p:nvGrpSpPr>
        <p:grpSpPr>
          <a:xfrm>
            <a:off x="11192256" y="914400"/>
            <a:ext cx="530225" cy="530868"/>
            <a:chOff x="3209459" y="1801611"/>
            <a:chExt cx="530225" cy="530868"/>
          </a:xfrm>
        </p:grpSpPr>
        <p:sp>
          <p:nvSpPr>
            <p:cNvPr id="14" name="椭圆 7">
              <a:extLst>
                <a:ext uri="{FF2B5EF4-FFF2-40B4-BE49-F238E27FC236}">
                  <a16:creationId xmlns:a16="http://schemas.microsoft.com/office/drawing/2014/main" id="{C349BCCC-60B3-C940-B522-7446D2D3817A}"/>
                </a:ext>
              </a:extLst>
            </p:cNvPr>
            <p:cNvSpPr>
              <a:spLocks noChangeArrowheads="1"/>
            </p:cNvSpPr>
            <p:nvPr/>
          </p:nvSpPr>
          <p:spPr bwMode="auto">
            <a:xfrm>
              <a:off x="3209459" y="1801611"/>
              <a:ext cx="530225" cy="530868"/>
            </a:xfrm>
            <a:prstGeom prst="ellipse">
              <a:avLst/>
            </a:prstGeom>
            <a:solidFill>
              <a:srgbClr val="0080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16" name="Freeform 160">
              <a:extLst>
                <a:ext uri="{FF2B5EF4-FFF2-40B4-BE49-F238E27FC236}">
                  <a16:creationId xmlns:a16="http://schemas.microsoft.com/office/drawing/2014/main" id="{4F88EFF8-E786-0F4C-A172-7BBCB686B45B}"/>
                </a:ext>
              </a:extLst>
            </p:cNvPr>
            <p:cNvSpPr>
              <a:spLocks/>
            </p:cNvSpPr>
            <p:nvPr/>
          </p:nvSpPr>
          <p:spPr bwMode="auto">
            <a:xfrm>
              <a:off x="3311851" y="1889927"/>
              <a:ext cx="329184" cy="329184"/>
            </a:xfrm>
            <a:custGeom>
              <a:avLst/>
              <a:gdLst>
                <a:gd name="T0" fmla="*/ 44 w 461"/>
                <a:gd name="T1" fmla="*/ 124 h 400"/>
                <a:gd name="T2" fmla="*/ 44 w 461"/>
                <a:gd name="T3" fmla="*/ 124 h 400"/>
                <a:gd name="T4" fmla="*/ 221 w 461"/>
                <a:gd name="T5" fmla="*/ 106 h 400"/>
                <a:gd name="T6" fmla="*/ 328 w 461"/>
                <a:gd name="T7" fmla="*/ 142 h 400"/>
                <a:gd name="T8" fmla="*/ 443 w 461"/>
                <a:gd name="T9" fmla="*/ 89 h 400"/>
                <a:gd name="T10" fmla="*/ 451 w 461"/>
                <a:gd name="T11" fmla="*/ 53 h 400"/>
                <a:gd name="T12" fmla="*/ 416 w 461"/>
                <a:gd name="T13" fmla="*/ 53 h 400"/>
                <a:gd name="T14" fmla="*/ 239 w 461"/>
                <a:gd name="T15" fmla="*/ 62 h 400"/>
                <a:gd name="T16" fmla="*/ 18 w 461"/>
                <a:gd name="T17" fmla="*/ 89 h 400"/>
                <a:gd name="T18" fmla="*/ 9 w 461"/>
                <a:gd name="T19" fmla="*/ 124 h 400"/>
                <a:gd name="T20" fmla="*/ 44 w 461"/>
                <a:gd name="T21" fmla="*/ 124 h 400"/>
                <a:gd name="T22" fmla="*/ 416 w 461"/>
                <a:gd name="T23" fmla="*/ 178 h 400"/>
                <a:gd name="T24" fmla="*/ 416 w 461"/>
                <a:gd name="T25" fmla="*/ 178 h 400"/>
                <a:gd name="T26" fmla="*/ 239 w 461"/>
                <a:gd name="T27" fmla="*/ 195 h 400"/>
                <a:gd name="T28" fmla="*/ 18 w 461"/>
                <a:gd name="T29" fmla="*/ 213 h 400"/>
                <a:gd name="T30" fmla="*/ 9 w 461"/>
                <a:gd name="T31" fmla="*/ 248 h 400"/>
                <a:gd name="T32" fmla="*/ 44 w 461"/>
                <a:gd name="T33" fmla="*/ 248 h 400"/>
                <a:gd name="T34" fmla="*/ 221 w 461"/>
                <a:gd name="T35" fmla="*/ 240 h 400"/>
                <a:gd name="T36" fmla="*/ 328 w 461"/>
                <a:gd name="T37" fmla="*/ 275 h 400"/>
                <a:gd name="T38" fmla="*/ 443 w 461"/>
                <a:gd name="T39" fmla="*/ 222 h 400"/>
                <a:gd name="T40" fmla="*/ 451 w 461"/>
                <a:gd name="T41" fmla="*/ 187 h 400"/>
                <a:gd name="T42" fmla="*/ 416 w 461"/>
                <a:gd name="T43" fmla="*/ 178 h 400"/>
                <a:gd name="T44" fmla="*/ 416 w 461"/>
                <a:gd name="T45" fmla="*/ 302 h 400"/>
                <a:gd name="T46" fmla="*/ 416 w 461"/>
                <a:gd name="T47" fmla="*/ 302 h 400"/>
                <a:gd name="T48" fmla="*/ 239 w 461"/>
                <a:gd name="T49" fmla="*/ 319 h 400"/>
                <a:gd name="T50" fmla="*/ 18 w 461"/>
                <a:gd name="T51" fmla="*/ 337 h 400"/>
                <a:gd name="T52" fmla="*/ 9 w 461"/>
                <a:gd name="T53" fmla="*/ 372 h 400"/>
                <a:gd name="T54" fmla="*/ 44 w 461"/>
                <a:gd name="T55" fmla="*/ 381 h 400"/>
                <a:gd name="T56" fmla="*/ 221 w 461"/>
                <a:gd name="T57" fmla="*/ 363 h 400"/>
                <a:gd name="T58" fmla="*/ 328 w 461"/>
                <a:gd name="T59" fmla="*/ 399 h 400"/>
                <a:gd name="T60" fmla="*/ 443 w 461"/>
                <a:gd name="T61" fmla="*/ 346 h 400"/>
                <a:gd name="T62" fmla="*/ 451 w 461"/>
                <a:gd name="T63" fmla="*/ 310 h 400"/>
                <a:gd name="T64" fmla="*/ 416 w 461"/>
                <a:gd name="T65" fmla="*/ 302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61" h="400">
                  <a:moveTo>
                    <a:pt x="44" y="124"/>
                  </a:moveTo>
                  <a:lnTo>
                    <a:pt x="44" y="124"/>
                  </a:lnTo>
                  <a:cubicBezTo>
                    <a:pt x="88" y="89"/>
                    <a:pt x="124" y="62"/>
                    <a:pt x="221" y="106"/>
                  </a:cubicBezTo>
                  <a:cubicBezTo>
                    <a:pt x="266" y="133"/>
                    <a:pt x="301" y="142"/>
                    <a:pt x="328" y="142"/>
                  </a:cubicBezTo>
                  <a:cubicBezTo>
                    <a:pt x="381" y="142"/>
                    <a:pt x="416" y="115"/>
                    <a:pt x="443" y="89"/>
                  </a:cubicBezTo>
                  <a:cubicBezTo>
                    <a:pt x="451" y="80"/>
                    <a:pt x="460" y="62"/>
                    <a:pt x="451" y="53"/>
                  </a:cubicBezTo>
                  <a:cubicBezTo>
                    <a:pt x="443" y="44"/>
                    <a:pt x="425" y="44"/>
                    <a:pt x="416" y="53"/>
                  </a:cubicBezTo>
                  <a:cubicBezTo>
                    <a:pt x="372" y="89"/>
                    <a:pt x="337" y="115"/>
                    <a:pt x="239" y="62"/>
                  </a:cubicBezTo>
                  <a:cubicBezTo>
                    <a:pt x="124" y="0"/>
                    <a:pt x="62" y="44"/>
                    <a:pt x="18" y="89"/>
                  </a:cubicBezTo>
                  <a:cubicBezTo>
                    <a:pt x="9" y="97"/>
                    <a:pt x="0" y="115"/>
                    <a:pt x="9" y="124"/>
                  </a:cubicBezTo>
                  <a:cubicBezTo>
                    <a:pt x="18" y="133"/>
                    <a:pt x="35" y="133"/>
                    <a:pt x="44" y="124"/>
                  </a:cubicBezTo>
                  <a:close/>
                  <a:moveTo>
                    <a:pt x="416" y="178"/>
                  </a:moveTo>
                  <a:lnTo>
                    <a:pt x="416" y="178"/>
                  </a:lnTo>
                  <a:cubicBezTo>
                    <a:pt x="372" y="213"/>
                    <a:pt x="337" y="248"/>
                    <a:pt x="239" y="195"/>
                  </a:cubicBezTo>
                  <a:cubicBezTo>
                    <a:pt x="124" y="124"/>
                    <a:pt x="62" y="178"/>
                    <a:pt x="18" y="213"/>
                  </a:cubicBezTo>
                  <a:cubicBezTo>
                    <a:pt x="9" y="222"/>
                    <a:pt x="0" y="240"/>
                    <a:pt x="9" y="248"/>
                  </a:cubicBezTo>
                  <a:cubicBezTo>
                    <a:pt x="18" y="257"/>
                    <a:pt x="35" y="257"/>
                    <a:pt x="44" y="248"/>
                  </a:cubicBezTo>
                  <a:cubicBezTo>
                    <a:pt x="88" y="213"/>
                    <a:pt x="124" y="187"/>
                    <a:pt x="221" y="240"/>
                  </a:cubicBezTo>
                  <a:cubicBezTo>
                    <a:pt x="266" y="266"/>
                    <a:pt x="301" y="275"/>
                    <a:pt x="328" y="275"/>
                  </a:cubicBezTo>
                  <a:cubicBezTo>
                    <a:pt x="381" y="275"/>
                    <a:pt x="416" y="240"/>
                    <a:pt x="443" y="222"/>
                  </a:cubicBezTo>
                  <a:cubicBezTo>
                    <a:pt x="451" y="213"/>
                    <a:pt x="460" y="195"/>
                    <a:pt x="451" y="187"/>
                  </a:cubicBezTo>
                  <a:cubicBezTo>
                    <a:pt x="443" y="168"/>
                    <a:pt x="425" y="168"/>
                    <a:pt x="416" y="178"/>
                  </a:cubicBezTo>
                  <a:close/>
                  <a:moveTo>
                    <a:pt x="416" y="302"/>
                  </a:moveTo>
                  <a:lnTo>
                    <a:pt x="416" y="302"/>
                  </a:lnTo>
                  <a:cubicBezTo>
                    <a:pt x="372" y="346"/>
                    <a:pt x="337" y="372"/>
                    <a:pt x="239" y="319"/>
                  </a:cubicBezTo>
                  <a:cubicBezTo>
                    <a:pt x="124" y="248"/>
                    <a:pt x="62" y="302"/>
                    <a:pt x="18" y="337"/>
                  </a:cubicBezTo>
                  <a:cubicBezTo>
                    <a:pt x="9" y="346"/>
                    <a:pt x="0" y="363"/>
                    <a:pt x="9" y="372"/>
                  </a:cubicBezTo>
                  <a:cubicBezTo>
                    <a:pt x="18" y="390"/>
                    <a:pt x="35" y="390"/>
                    <a:pt x="44" y="381"/>
                  </a:cubicBezTo>
                  <a:cubicBezTo>
                    <a:pt x="88" y="337"/>
                    <a:pt x="124" y="310"/>
                    <a:pt x="221" y="363"/>
                  </a:cubicBezTo>
                  <a:cubicBezTo>
                    <a:pt x="266" y="390"/>
                    <a:pt x="301" y="399"/>
                    <a:pt x="328" y="399"/>
                  </a:cubicBezTo>
                  <a:cubicBezTo>
                    <a:pt x="381" y="399"/>
                    <a:pt x="416" y="372"/>
                    <a:pt x="443" y="346"/>
                  </a:cubicBezTo>
                  <a:cubicBezTo>
                    <a:pt x="451" y="337"/>
                    <a:pt x="460" y="319"/>
                    <a:pt x="451" y="310"/>
                  </a:cubicBezTo>
                  <a:cubicBezTo>
                    <a:pt x="443" y="302"/>
                    <a:pt x="425" y="293"/>
                    <a:pt x="416" y="302"/>
                  </a:cubicBezTo>
                  <a:close/>
                </a:path>
              </a:pathLst>
            </a:custGeom>
            <a:solidFill>
              <a:schemeClr val="bg1"/>
            </a:solidFill>
            <a:ln>
              <a:noFill/>
            </a:ln>
            <a:extLst/>
          </p:spPr>
          <p:txBody>
            <a:bodyPr wrap="none" anchor="ctr"/>
            <a:lstStyle/>
            <a:p>
              <a:endParaRPr lang="zh-CN" altLang="en-US"/>
            </a:p>
          </p:txBody>
        </p:sp>
      </p:grpSp>
      <p:sp>
        <p:nvSpPr>
          <p:cNvPr id="18" name="矩形 56">
            <a:extLst>
              <a:ext uri="{FF2B5EF4-FFF2-40B4-BE49-F238E27FC236}">
                <a16:creationId xmlns:a16="http://schemas.microsoft.com/office/drawing/2014/main" id="{A7E2659E-F5C0-E84A-926E-ACBC7FFEFA96}"/>
              </a:ext>
            </a:extLst>
          </p:cNvPr>
          <p:cNvSpPr>
            <a:spLocks noChangeArrowheads="1"/>
          </p:cNvSpPr>
          <p:nvPr/>
        </p:nvSpPr>
        <p:spPr bwMode="auto">
          <a:xfrm>
            <a:off x="12052300" y="3071813"/>
            <a:ext cx="160338" cy="557212"/>
          </a:xfrm>
          <a:prstGeom prst="rect">
            <a:avLst/>
          </a:prstGeom>
          <a:solidFill>
            <a:srgbClr val="008080"/>
          </a:solidFill>
          <a:ln>
            <a:noFill/>
          </a:ln>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Tree>
    <p:extLst>
      <p:ext uri="{BB962C8B-B14F-4D97-AF65-F5344CB8AC3E}">
        <p14:creationId xmlns:p14="http://schemas.microsoft.com/office/powerpoint/2010/main" val="16414035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0 0 L 0 0 C 0.00547 -0.00671 0.01471 -0.01528 0.01901 -0.02616 C 0.01992 -0.02847 0.01966 -0.03171 0.02057 -0.03403 C 0.02161 -0.03727 0.02357 -0.03912 0.02487 -0.0419 C 0.02695 -0.04607 0.02891 -0.05046 0.03086 -0.05509 C 0.0319 -0.05741 0.03268 -0.06019 0.03372 -0.06273 C 0.03659 -0.06991 0.04036 -0.07593 0.04258 -0.0838 C 0.04661 -0.09815 0.04414 -0.09097 0.04987 -0.10463 C 0.05091 -0.10996 0.05208 -0.11505 0.05286 -0.12037 C 0.05391 -0.12732 0.05456 -0.13449 0.05586 -0.14121 C 0.05963 -0.16204 0.0582 -0.15139 0.06029 -0.17269 C 0.05911 -0.20162 0.06042 -0.20278 0.05729 -0.22222 C 0.05612 -0.22963 0.05508 -0.23357 0.05286 -0.24051 C 0.05195 -0.24329 0.05104 -0.24607 0.04987 -0.24838 C 0.04857 -0.25116 0.04713 -0.25394 0.04557 -0.25625 C 0.03919 -0.26551 0.04336 -0.2581 0.03672 -0.26412 C 0.03516 -0.26551 0.03372 -0.26736 0.03229 -0.26921 C 0.03034 -0.27176 0.02825 -0.27431 0.02643 -0.27709 C 0.02487 -0.27963 0.02383 -0.2831 0.022 -0.28496 C 0.01927 -0.28773 0.01615 -0.28843 0.01315 -0.29028 L 0.0043 -0.29537 L 0.00143 -0.29792 " pathEditMode="relative" ptsTypes="AAAAAAAAAAAAAAAAAAAAAAA">
                                      <p:cBhvr>
                                        <p:cTn id="6" dur="2000" fill="hold"/>
                                        <p:tgtEl>
                                          <p:spTgt spid="3"/>
                                        </p:tgtEl>
                                        <p:attrNameLst>
                                          <p:attrName>ppt_x</p:attrName>
                                          <p:attrName>ppt_y</p:attrName>
                                        </p:attrNameLst>
                                      </p:cBhvr>
                                    </p:animMotion>
                                  </p:childTnLst>
                                </p:cTn>
                              </p:par>
                              <p:par>
                                <p:cTn id="7" presetID="0" presetClass="path" presetSubtype="0" accel="50000" decel="50000" fill="hold" grpId="0" nodeType="withEffect">
                                  <p:stCondLst>
                                    <p:cond delay="0"/>
                                  </p:stCondLst>
                                  <p:childTnLst>
                                    <p:animMotion origin="layout" path="M 4.16667E-7 1.48148E-6 L 4.16667E-7 0.00023 C -0.08333 0.00555 -0.01211 -0.00324 -0.0513 0.00787 C -0.05977 0.01018 -0.07721 0.01319 -0.07721 0.01342 C -0.08138 0.01597 -0.08633 0.01852 -0.09023 0.02129 C -0.09362 0.02384 -0.09531 0.02708 -0.09896 0.02963 C -0.10247 0.03171 -0.10729 0.0331 -0.11185 0.03472 L -0.12448 0.05926 C -0.12591 0.0618 -0.1263 0.06481 -0.12904 0.06736 C -0.13164 0.06991 -0.13555 0.07222 -0.13737 0.07546 C -0.14115 0.08032 -0.14193 0.08634 -0.14609 0.09143 C -0.15716 0.10532 -0.15104 0.09907 -0.16328 0.11065 C -0.16484 0.11319 -0.16628 0.11574 -0.16745 0.11852 C -0.18307 0.15231 -0.1724 0.16366 -0.16745 0.21574 C -0.16745 0.21921 -0.16589 0.22315 -0.16328 0.22639 C -0.15534 0.23657 -0.13477 0.25301 -0.12031 0.25903 L -0.0944 0.26967 L -0.08138 0.275 C -0.07721 0.27685 -0.07344 0.27963 -0.06888 0.28055 L -0.04297 0.28588 L -0.01706 0.2912 C -0.01289 0.29213 -0.00872 0.29421 -0.00417 0.29421 L 0.00456 0.29421 " pathEditMode="relative" rAng="0" ptsTypes="AAAAAAAAAAAAAAAAAAAAAAA">
                                      <p:cBhvr>
                                        <p:cTn id="8" dur="2000" fill="hold"/>
                                        <p:tgtEl>
                                          <p:spTgt spid="44"/>
                                        </p:tgtEl>
                                        <p:attrNameLst>
                                          <p:attrName>ppt_x</p:attrName>
                                          <p:attrName>ppt_y</p:attrName>
                                        </p:attrNameLst>
                                      </p:cBhvr>
                                      <p:rCtr x="-8555" y="14699"/>
                                    </p:animMotion>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6"/>
                                        </p:tgtEl>
                                        <p:attrNameLst>
                                          <p:attrName>style.visibility</p:attrName>
                                        </p:attrNameLst>
                                      </p:cBhvr>
                                      <p:to>
                                        <p:strVal val="visible"/>
                                      </p:to>
                                    </p:set>
                                  </p:childTnLst>
                                </p:cTn>
                              </p:par>
                              <p:par>
                                <p:cTn id="13" presetID="0" presetClass="path" presetSubtype="0" accel="50000" decel="50000" fill="hold" grpId="1" nodeType="withEffect">
                                  <p:stCondLst>
                                    <p:cond delay="0"/>
                                  </p:stCondLst>
                                  <p:childTnLst>
                                    <p:animMotion origin="layout" path="M 0 0 L 0 0.10255 " pathEditMode="relative" ptsTypes="AA">
                                      <p:cBhvr>
                                        <p:cTn id="14" dur="2000" fill="hold"/>
                                        <p:tgtEl>
                                          <p:spTgt spid="46"/>
                                        </p:tgtEl>
                                        <p:attrNameLst>
                                          <p:attrName>ppt_x</p:attrName>
                                          <p:attrName>ppt_y</p:attrName>
                                        </p:attrNameLst>
                                      </p:cBhvr>
                                    </p:animMotion>
                                  </p:childTnLst>
                                </p:cTn>
                              </p:par>
                              <p:par>
                                <p:cTn id="15" presetID="1" presetClass="entr" presetSubtype="0" fill="hold" grpId="0" nodeType="withEffect">
                                  <p:stCondLst>
                                    <p:cond delay="0"/>
                                  </p:stCondLst>
                                  <p:childTnLst>
                                    <p:set>
                                      <p:cBhvr>
                                        <p:cTn id="16" dur="1" fill="hold">
                                          <p:stCondLst>
                                            <p:cond delay="0"/>
                                          </p:stCondLst>
                                        </p:cTn>
                                        <p:tgtEl>
                                          <p:spTgt spid="47"/>
                                        </p:tgtEl>
                                        <p:attrNameLst>
                                          <p:attrName>style.visibility</p:attrName>
                                        </p:attrNameLst>
                                      </p:cBhvr>
                                      <p:to>
                                        <p:strVal val="visible"/>
                                      </p:to>
                                    </p:set>
                                  </p:childTnLst>
                                </p:cTn>
                              </p:par>
                              <p:par>
                                <p:cTn id="17" presetID="0" presetClass="path" presetSubtype="0" accel="50000" decel="50000" fill="hold" grpId="1" nodeType="withEffect">
                                  <p:stCondLst>
                                    <p:cond delay="0"/>
                                  </p:stCondLst>
                                  <p:childTnLst>
                                    <p:animMotion origin="layout" path="M 3.125E-6 -1.85185E-6 L 3.125E-6 0.10255 " pathEditMode="relative" rAng="0" ptsTypes="AA">
                                      <p:cBhvr>
                                        <p:cTn id="18" dur="2000" fill="hold"/>
                                        <p:tgtEl>
                                          <p:spTgt spid="47"/>
                                        </p:tgtEl>
                                        <p:attrNameLst>
                                          <p:attrName>ppt_x</p:attrName>
                                          <p:attrName>ppt_y</p:attrName>
                                        </p:attrNameLst>
                                      </p:cBhvr>
                                      <p:rCtr x="0" y="5116"/>
                                    </p:animMotion>
                                  </p:childTnLst>
                                </p:cTn>
                              </p:par>
                              <p:par>
                                <p:cTn id="19" presetID="1" presetClass="entr" presetSubtype="0" fill="hold" grpId="0"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par>
                                <p:cTn id="21" presetID="0" presetClass="path" presetSubtype="0" accel="50000" decel="50000" fill="hold" grpId="1" nodeType="withEffect">
                                  <p:stCondLst>
                                    <p:cond delay="0"/>
                                  </p:stCondLst>
                                  <p:childTnLst>
                                    <p:animMotion origin="layout" path="M 0 0 L 0 0.18842 " pathEditMode="relative" ptsTypes="AA">
                                      <p:cBhvr>
                                        <p:cTn id="22" dur="2000" fill="hold"/>
                                        <p:tgtEl>
                                          <p:spTgt spid="4"/>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4" grpId="0"/>
      <p:bldP spid="46" grpId="0"/>
      <p:bldP spid="46" grpId="1"/>
      <p:bldP spid="47" grpId="0"/>
      <p:bldP spid="47" grpId="1"/>
      <p:bldP spid="4" grpId="0" animBg="1"/>
      <p:bldP spid="4" grpId="1"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FA3833F3-0226-9144-BC89-F5E8ECCB5839}"/>
              </a:ext>
            </a:extLst>
          </p:cNvPr>
          <p:cNvPicPr>
            <a:picLocks noChangeAspect="1"/>
          </p:cNvPicPr>
          <p:nvPr/>
        </p:nvPicPr>
        <p:blipFill rotWithShape="1">
          <a:blip r:embed="rId2"/>
          <a:srcRect l="-285" t="-529" r="-106" b="5983"/>
          <a:stretch/>
        </p:blipFill>
        <p:spPr>
          <a:xfrm>
            <a:off x="-34352" y="-47625"/>
            <a:ext cx="12226352" cy="6967733"/>
          </a:xfrm>
          <a:prstGeom prst="rect">
            <a:avLst/>
          </a:prstGeom>
        </p:spPr>
      </p:pic>
      <p:sp>
        <p:nvSpPr>
          <p:cNvPr id="25603" name="Rectangle 3"/>
          <p:cNvSpPr>
            <a:spLocks noChangeArrowheads="1"/>
          </p:cNvSpPr>
          <p:nvPr/>
        </p:nvSpPr>
        <p:spPr bwMode="auto">
          <a:xfrm>
            <a:off x="0" y="0"/>
            <a:ext cx="12192000" cy="6858000"/>
          </a:xfrm>
          <a:prstGeom prst="rect">
            <a:avLst/>
          </a:prstGeom>
          <a:solidFill>
            <a:srgbClr val="2B2B2B">
              <a:alpha val="84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en-US" altLang="zh-CN" sz="3600" dirty="0">
              <a:solidFill>
                <a:srgbClr val="FFFFFF"/>
              </a:solidFill>
            </a:endParaRPr>
          </a:p>
        </p:txBody>
      </p:sp>
      <p:sp>
        <p:nvSpPr>
          <p:cNvPr id="25604" name="TextBox 4"/>
          <p:cNvSpPr txBox="1">
            <a:spLocks noChangeArrowheads="1"/>
          </p:cNvSpPr>
          <p:nvPr/>
        </p:nvSpPr>
        <p:spPr bwMode="auto">
          <a:xfrm>
            <a:off x="1712911" y="483316"/>
            <a:ext cx="531541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CA" altLang="zh-CN" sz="3200" b="1" dirty="0">
                <a:solidFill>
                  <a:srgbClr val="FFFFFF"/>
                </a:solidFill>
                <a:latin typeface="Arial" panose="020B0604020202020204" pitchFamily="34" charset="0"/>
                <a:ea typeface="微软雅黑" panose="020B0503020204020204" pitchFamily="34" charset="-122"/>
                <a:cs typeface="Arial" panose="020B0604020202020204" pitchFamily="34" charset="0"/>
              </a:rPr>
              <a:t>Data Preprocessing</a:t>
            </a:r>
            <a:endParaRPr lang="en-US" altLang="zh-CN" sz="3200" b="1" dirty="0">
              <a:solidFill>
                <a:srgbClr val="FFFFFF"/>
              </a:solidFill>
              <a:latin typeface="Arial" panose="020B0604020202020204" pitchFamily="34" charset="0"/>
              <a:ea typeface="微软雅黑" panose="020B0503020204020204" pitchFamily="34" charset="-122"/>
              <a:cs typeface="Arial" panose="020B0604020202020204" pitchFamily="34" charset="0"/>
            </a:endParaRPr>
          </a:p>
        </p:txBody>
      </p:sp>
      <p:cxnSp>
        <p:nvCxnSpPr>
          <p:cNvPr id="25605" name="Straight Connector 6"/>
          <p:cNvCxnSpPr>
            <a:cxnSpLocks noChangeShapeType="1"/>
          </p:cNvCxnSpPr>
          <p:nvPr/>
        </p:nvCxnSpPr>
        <p:spPr bwMode="auto">
          <a:xfrm>
            <a:off x="1712912" y="1274250"/>
            <a:ext cx="6015037" cy="0"/>
          </a:xfrm>
          <a:prstGeom prst="line">
            <a:avLst/>
          </a:prstGeom>
          <a:noFill/>
          <a:ln w="6350" cmpd="sng">
            <a:solidFill>
              <a:srgbClr val="008080"/>
            </a:solidFill>
            <a:round/>
            <a:headEnd/>
            <a:tailEnd/>
          </a:ln>
          <a:extLst>
            <a:ext uri="{909E8E84-426E-40DD-AFC4-6F175D3DCCD1}">
              <a14:hiddenFill xmlns:a14="http://schemas.microsoft.com/office/drawing/2010/main">
                <a:noFill/>
              </a14:hiddenFill>
            </a:ext>
          </a:extLst>
        </p:spPr>
      </p:cxnSp>
      <p:sp>
        <p:nvSpPr>
          <p:cNvPr id="17" name="Rectangle 16">
            <a:extLst>
              <a:ext uri="{FF2B5EF4-FFF2-40B4-BE49-F238E27FC236}">
                <a16:creationId xmlns:a16="http://schemas.microsoft.com/office/drawing/2014/main" id="{184F70C4-D7CB-0D4F-B9BE-CE9075C2DEDC}"/>
              </a:ext>
            </a:extLst>
          </p:cNvPr>
          <p:cNvSpPr/>
          <p:nvPr/>
        </p:nvSpPr>
        <p:spPr bwMode="auto">
          <a:xfrm>
            <a:off x="1177447" y="1941534"/>
            <a:ext cx="2267211" cy="667283"/>
          </a:xfrm>
          <a:prstGeom prst="rect">
            <a:avLst/>
          </a:prstGeom>
          <a:noFill/>
          <a:ln w="38100" cap="flat" cmpd="sng" algn="ctr">
            <a:solidFill>
              <a:schemeClr val="bg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pPr>
            <a:endParaRPr kumimoji="0" 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22" name="Rectangle 21">
            <a:extLst>
              <a:ext uri="{FF2B5EF4-FFF2-40B4-BE49-F238E27FC236}">
                <a16:creationId xmlns:a16="http://schemas.microsoft.com/office/drawing/2014/main" id="{7374C6F3-DF27-C840-A261-794FD2D4FAF8}"/>
              </a:ext>
            </a:extLst>
          </p:cNvPr>
          <p:cNvSpPr/>
          <p:nvPr/>
        </p:nvSpPr>
        <p:spPr bwMode="auto">
          <a:xfrm>
            <a:off x="3444658" y="1941534"/>
            <a:ext cx="2267211" cy="667283"/>
          </a:xfrm>
          <a:prstGeom prst="rect">
            <a:avLst/>
          </a:prstGeom>
          <a:noFill/>
          <a:ln w="38100" cap="flat" cmpd="sng" algn="ctr">
            <a:solidFill>
              <a:schemeClr val="bg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pPr>
            <a:endParaRPr kumimoji="0" 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31" name="Rectangle 8">
            <a:extLst>
              <a:ext uri="{FF2B5EF4-FFF2-40B4-BE49-F238E27FC236}">
                <a16:creationId xmlns:a16="http://schemas.microsoft.com/office/drawing/2014/main" id="{29F8C1C4-C338-9E46-AF1B-CF56DA5A5EAF}"/>
              </a:ext>
            </a:extLst>
          </p:cNvPr>
          <p:cNvSpPr>
            <a:spLocks noChangeArrowheads="1"/>
          </p:cNvSpPr>
          <p:nvPr/>
        </p:nvSpPr>
        <p:spPr bwMode="auto">
          <a:xfrm>
            <a:off x="6835595" y="1780037"/>
            <a:ext cx="8713322" cy="2246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just" eaLnBrk="1" hangingPunct="1"/>
            <a:r>
              <a:rPr lang="en-US" altLang="zh-CN" sz="2800" b="1" dirty="0">
                <a:solidFill>
                  <a:srgbClr val="FFFFFF"/>
                </a:solidFill>
                <a:latin typeface="Arial" panose="020B0604020202020204" pitchFamily="34" charset="0"/>
                <a:ea typeface="微软雅黑" panose="020B0503020204020204" pitchFamily="34" charset="-122"/>
                <a:cs typeface="Arial" panose="020B0604020202020204" pitchFamily="34" charset="0"/>
              </a:rPr>
              <a:t>2.5% of ZIP </a:t>
            </a:r>
          </a:p>
          <a:p>
            <a:pPr algn="just" eaLnBrk="1" hangingPunct="1"/>
            <a:r>
              <a:rPr lang="en-US" altLang="zh-CN" sz="2800" b="1" dirty="0">
                <a:solidFill>
                  <a:srgbClr val="FFFFFF"/>
                </a:solidFill>
                <a:latin typeface="Arial" panose="020B0604020202020204" pitchFamily="34" charset="0"/>
                <a:ea typeface="微软雅黑" panose="020B0503020204020204" pitchFamily="34" charset="-122"/>
                <a:cs typeface="Arial" panose="020B0604020202020204" pitchFamily="34" charset="0"/>
              </a:rPr>
              <a:t>unpopulated</a:t>
            </a:r>
          </a:p>
          <a:p>
            <a:pPr algn="just" eaLnBrk="1" hangingPunct="1"/>
            <a:endParaRPr lang="en-US" altLang="zh-CN" sz="2800" b="1" dirty="0">
              <a:solidFill>
                <a:srgbClr val="FFFFFF"/>
              </a:solidFill>
              <a:latin typeface="Arial" panose="020B0604020202020204" pitchFamily="34" charset="0"/>
              <a:ea typeface="微软雅黑" panose="020B0503020204020204" pitchFamily="34" charset="-122"/>
              <a:cs typeface="Arial" panose="020B0604020202020204" pitchFamily="34" charset="0"/>
            </a:endParaRPr>
          </a:p>
          <a:p>
            <a:pPr algn="just" eaLnBrk="1" hangingPunct="1"/>
            <a:r>
              <a:rPr lang="en-US" altLang="zh-CN" sz="2800" b="1" dirty="0">
                <a:solidFill>
                  <a:srgbClr val="FFFFFF"/>
                </a:solidFill>
                <a:latin typeface="Arial" panose="020B0604020202020204" pitchFamily="34" charset="0"/>
                <a:ea typeface="微软雅黑" panose="020B0503020204020204" pitchFamily="34" charset="-122"/>
                <a:cs typeface="Arial" panose="020B0604020202020204" pitchFamily="34" charset="0"/>
              </a:rPr>
              <a:t>1. Sort by BBLE</a:t>
            </a:r>
          </a:p>
          <a:p>
            <a:pPr algn="just" eaLnBrk="1" hangingPunct="1"/>
            <a:r>
              <a:rPr lang="en-US" altLang="zh-CN" sz="2800" b="1" dirty="0">
                <a:solidFill>
                  <a:srgbClr val="FFFFFF"/>
                </a:solidFill>
                <a:latin typeface="Arial" panose="020B0604020202020204" pitchFamily="34" charset="0"/>
                <a:ea typeface="微软雅黑" panose="020B0503020204020204" pitchFamily="34" charset="-122"/>
                <a:cs typeface="Arial" panose="020B0604020202020204" pitchFamily="34" charset="0"/>
              </a:rPr>
              <a:t>2. Forward Fill ZIP</a:t>
            </a:r>
          </a:p>
        </p:txBody>
      </p:sp>
      <p:sp>
        <p:nvSpPr>
          <p:cNvPr id="2" name="TextBox 1">
            <a:extLst>
              <a:ext uri="{FF2B5EF4-FFF2-40B4-BE49-F238E27FC236}">
                <a16:creationId xmlns:a16="http://schemas.microsoft.com/office/drawing/2014/main" id="{BEF0A7EA-230A-B343-89B4-999E2C0360A2}"/>
              </a:ext>
            </a:extLst>
          </p:cNvPr>
          <p:cNvSpPr txBox="1"/>
          <p:nvPr/>
        </p:nvSpPr>
        <p:spPr>
          <a:xfrm>
            <a:off x="1706441" y="2006453"/>
            <a:ext cx="3787960" cy="584775"/>
          </a:xfrm>
          <a:prstGeom prst="rect">
            <a:avLst/>
          </a:prstGeom>
          <a:noFill/>
        </p:spPr>
        <p:txBody>
          <a:bodyPr wrap="none" rtlCol="0">
            <a:spAutoFit/>
          </a:bodyPr>
          <a:lstStyle/>
          <a:p>
            <a:r>
              <a:rPr lang="en-US" sz="3200" dirty="0">
                <a:solidFill>
                  <a:schemeClr val="bg1"/>
                </a:solidFill>
              </a:rPr>
              <a:t>LTFRONT      LTDEPTH</a:t>
            </a:r>
          </a:p>
        </p:txBody>
      </p:sp>
      <p:sp>
        <p:nvSpPr>
          <p:cNvPr id="32" name="Rectangle 31">
            <a:extLst>
              <a:ext uri="{FF2B5EF4-FFF2-40B4-BE49-F238E27FC236}">
                <a16:creationId xmlns:a16="http://schemas.microsoft.com/office/drawing/2014/main" id="{06EAC8F9-3948-7F49-B76B-8520CC26C1DB}"/>
              </a:ext>
            </a:extLst>
          </p:cNvPr>
          <p:cNvSpPr/>
          <p:nvPr/>
        </p:nvSpPr>
        <p:spPr bwMode="auto">
          <a:xfrm>
            <a:off x="1178200" y="2612044"/>
            <a:ext cx="2267211" cy="667283"/>
          </a:xfrm>
          <a:prstGeom prst="rect">
            <a:avLst/>
          </a:prstGeom>
          <a:noFill/>
          <a:ln w="38100" cap="flat" cmpd="sng" algn="ctr">
            <a:solidFill>
              <a:schemeClr val="bg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pPr>
            <a:endParaRPr kumimoji="0" 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33" name="Rectangle 32">
            <a:extLst>
              <a:ext uri="{FF2B5EF4-FFF2-40B4-BE49-F238E27FC236}">
                <a16:creationId xmlns:a16="http://schemas.microsoft.com/office/drawing/2014/main" id="{2F66377E-DC32-684C-A530-606DEF31E82A}"/>
              </a:ext>
            </a:extLst>
          </p:cNvPr>
          <p:cNvSpPr/>
          <p:nvPr/>
        </p:nvSpPr>
        <p:spPr bwMode="auto">
          <a:xfrm>
            <a:off x="3445411" y="2612044"/>
            <a:ext cx="2267211" cy="667283"/>
          </a:xfrm>
          <a:prstGeom prst="rect">
            <a:avLst/>
          </a:prstGeom>
          <a:noFill/>
          <a:ln w="38100" cap="flat" cmpd="sng" algn="ctr">
            <a:solidFill>
              <a:schemeClr val="bg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pPr>
            <a:endParaRPr kumimoji="0" 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36" name="Rectangle 35">
            <a:extLst>
              <a:ext uri="{FF2B5EF4-FFF2-40B4-BE49-F238E27FC236}">
                <a16:creationId xmlns:a16="http://schemas.microsoft.com/office/drawing/2014/main" id="{C5E59B07-3049-4B46-8C67-E436528CA8BD}"/>
              </a:ext>
            </a:extLst>
          </p:cNvPr>
          <p:cNvSpPr/>
          <p:nvPr/>
        </p:nvSpPr>
        <p:spPr bwMode="auto">
          <a:xfrm>
            <a:off x="1177447" y="3277454"/>
            <a:ext cx="2267211" cy="667283"/>
          </a:xfrm>
          <a:prstGeom prst="rect">
            <a:avLst/>
          </a:prstGeom>
          <a:noFill/>
          <a:ln w="38100" cap="flat" cmpd="sng" algn="ctr">
            <a:solidFill>
              <a:schemeClr val="bg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pPr>
            <a:endParaRPr kumimoji="0" 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37" name="Rectangle 36">
            <a:extLst>
              <a:ext uri="{FF2B5EF4-FFF2-40B4-BE49-F238E27FC236}">
                <a16:creationId xmlns:a16="http://schemas.microsoft.com/office/drawing/2014/main" id="{C0C1A9DD-8133-8D48-9C8E-2B330445D164}"/>
              </a:ext>
            </a:extLst>
          </p:cNvPr>
          <p:cNvSpPr/>
          <p:nvPr/>
        </p:nvSpPr>
        <p:spPr bwMode="auto">
          <a:xfrm>
            <a:off x="3444658" y="3277454"/>
            <a:ext cx="2267211" cy="667283"/>
          </a:xfrm>
          <a:prstGeom prst="rect">
            <a:avLst/>
          </a:prstGeom>
          <a:noFill/>
          <a:ln w="38100" cap="flat" cmpd="sng" algn="ctr">
            <a:solidFill>
              <a:schemeClr val="bg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pPr>
            <a:endParaRPr kumimoji="0" 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38" name="Rectangle 37">
            <a:extLst>
              <a:ext uri="{FF2B5EF4-FFF2-40B4-BE49-F238E27FC236}">
                <a16:creationId xmlns:a16="http://schemas.microsoft.com/office/drawing/2014/main" id="{F9A14D68-FC63-C14C-B122-4D18AF8B8DD1}"/>
              </a:ext>
            </a:extLst>
          </p:cNvPr>
          <p:cNvSpPr/>
          <p:nvPr/>
        </p:nvSpPr>
        <p:spPr bwMode="auto">
          <a:xfrm>
            <a:off x="1190475" y="3951623"/>
            <a:ext cx="2267211" cy="667283"/>
          </a:xfrm>
          <a:prstGeom prst="rect">
            <a:avLst/>
          </a:prstGeom>
          <a:noFill/>
          <a:ln w="38100" cap="flat" cmpd="sng" algn="ctr">
            <a:solidFill>
              <a:schemeClr val="bg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pPr>
            <a:endParaRPr kumimoji="0" 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39" name="Rectangle 38">
            <a:extLst>
              <a:ext uri="{FF2B5EF4-FFF2-40B4-BE49-F238E27FC236}">
                <a16:creationId xmlns:a16="http://schemas.microsoft.com/office/drawing/2014/main" id="{D2E72430-D314-0F4B-8323-4CE5E5CE44BB}"/>
              </a:ext>
            </a:extLst>
          </p:cNvPr>
          <p:cNvSpPr/>
          <p:nvPr/>
        </p:nvSpPr>
        <p:spPr bwMode="auto">
          <a:xfrm>
            <a:off x="3457686" y="3951623"/>
            <a:ext cx="2267211" cy="667283"/>
          </a:xfrm>
          <a:prstGeom prst="rect">
            <a:avLst/>
          </a:prstGeom>
          <a:noFill/>
          <a:ln w="38100" cap="flat" cmpd="sng" algn="ctr">
            <a:solidFill>
              <a:schemeClr val="bg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pPr>
            <a:endParaRPr kumimoji="0" 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40" name="Rectangle 39">
            <a:extLst>
              <a:ext uri="{FF2B5EF4-FFF2-40B4-BE49-F238E27FC236}">
                <a16:creationId xmlns:a16="http://schemas.microsoft.com/office/drawing/2014/main" id="{06D88814-E9EF-FD4D-B1F3-C12BEBA921EE}"/>
              </a:ext>
            </a:extLst>
          </p:cNvPr>
          <p:cNvSpPr/>
          <p:nvPr/>
        </p:nvSpPr>
        <p:spPr bwMode="auto">
          <a:xfrm>
            <a:off x="1187190" y="4610147"/>
            <a:ext cx="2267211" cy="667283"/>
          </a:xfrm>
          <a:prstGeom prst="rect">
            <a:avLst/>
          </a:prstGeom>
          <a:noFill/>
          <a:ln w="38100" cap="flat" cmpd="sng" algn="ctr">
            <a:solidFill>
              <a:schemeClr val="bg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pPr>
            <a:endParaRPr kumimoji="0" 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41" name="Rectangle 40">
            <a:extLst>
              <a:ext uri="{FF2B5EF4-FFF2-40B4-BE49-F238E27FC236}">
                <a16:creationId xmlns:a16="http://schemas.microsoft.com/office/drawing/2014/main" id="{37A916B2-B28A-354E-9C62-C13C9EA4E26B}"/>
              </a:ext>
            </a:extLst>
          </p:cNvPr>
          <p:cNvSpPr/>
          <p:nvPr/>
        </p:nvSpPr>
        <p:spPr bwMode="auto">
          <a:xfrm>
            <a:off x="3454401" y="4610147"/>
            <a:ext cx="2267211" cy="667283"/>
          </a:xfrm>
          <a:prstGeom prst="rect">
            <a:avLst/>
          </a:prstGeom>
          <a:noFill/>
          <a:ln w="38100" cap="flat" cmpd="sng" algn="ctr">
            <a:solidFill>
              <a:schemeClr val="bg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pPr>
            <a:endParaRPr kumimoji="0" 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3" name="TextBox 2">
            <a:extLst>
              <a:ext uri="{FF2B5EF4-FFF2-40B4-BE49-F238E27FC236}">
                <a16:creationId xmlns:a16="http://schemas.microsoft.com/office/drawing/2014/main" id="{FD7218E9-D189-EE4B-900C-9B20E5E1A2A3}"/>
              </a:ext>
            </a:extLst>
          </p:cNvPr>
          <p:cNvSpPr txBox="1"/>
          <p:nvPr/>
        </p:nvSpPr>
        <p:spPr>
          <a:xfrm>
            <a:off x="1389528" y="4675970"/>
            <a:ext cx="3743332" cy="523220"/>
          </a:xfrm>
          <a:prstGeom prst="rect">
            <a:avLst/>
          </a:prstGeom>
          <a:noFill/>
        </p:spPr>
        <p:txBody>
          <a:bodyPr wrap="none" rtlCol="0">
            <a:spAutoFit/>
          </a:bodyPr>
          <a:lstStyle/>
          <a:p>
            <a:r>
              <a:rPr lang="en-US" sz="2800" dirty="0">
                <a:solidFill>
                  <a:schemeClr val="bg1"/>
                </a:solidFill>
              </a:rPr>
              <a:t>2018120076          10027</a:t>
            </a:r>
          </a:p>
        </p:txBody>
      </p:sp>
      <p:sp>
        <p:nvSpPr>
          <p:cNvPr id="42" name="TextBox 41">
            <a:extLst>
              <a:ext uri="{FF2B5EF4-FFF2-40B4-BE49-F238E27FC236}">
                <a16:creationId xmlns:a16="http://schemas.microsoft.com/office/drawing/2014/main" id="{5E329627-1514-6946-A065-6086249B7978}"/>
              </a:ext>
            </a:extLst>
          </p:cNvPr>
          <p:cNvSpPr txBox="1"/>
          <p:nvPr/>
        </p:nvSpPr>
        <p:spPr>
          <a:xfrm>
            <a:off x="1367372" y="3317250"/>
            <a:ext cx="2747868" cy="523220"/>
          </a:xfrm>
          <a:prstGeom prst="rect">
            <a:avLst/>
          </a:prstGeom>
          <a:noFill/>
        </p:spPr>
        <p:txBody>
          <a:bodyPr wrap="none" rtlCol="0">
            <a:spAutoFit/>
          </a:bodyPr>
          <a:lstStyle/>
          <a:p>
            <a:r>
              <a:rPr lang="en-US" sz="2800" dirty="0">
                <a:solidFill>
                  <a:schemeClr val="bg1"/>
                </a:solidFill>
              </a:rPr>
              <a:t>2018120082         </a:t>
            </a:r>
          </a:p>
        </p:txBody>
      </p:sp>
      <p:sp>
        <p:nvSpPr>
          <p:cNvPr id="43" name="TextBox 42">
            <a:extLst>
              <a:ext uri="{FF2B5EF4-FFF2-40B4-BE49-F238E27FC236}">
                <a16:creationId xmlns:a16="http://schemas.microsoft.com/office/drawing/2014/main" id="{6BCBE91B-8D54-2A40-9791-00629BF8F235}"/>
              </a:ext>
            </a:extLst>
          </p:cNvPr>
          <p:cNvSpPr txBox="1"/>
          <p:nvPr/>
        </p:nvSpPr>
        <p:spPr>
          <a:xfrm>
            <a:off x="1367372" y="3994646"/>
            <a:ext cx="4479111" cy="523220"/>
          </a:xfrm>
          <a:prstGeom prst="rect">
            <a:avLst/>
          </a:prstGeom>
          <a:noFill/>
        </p:spPr>
        <p:txBody>
          <a:bodyPr wrap="none" rtlCol="0">
            <a:spAutoFit/>
          </a:bodyPr>
          <a:lstStyle/>
          <a:p>
            <a:r>
              <a:rPr lang="en-US" sz="2800" dirty="0">
                <a:solidFill>
                  <a:schemeClr val="bg1"/>
                </a:solidFill>
              </a:rPr>
              <a:t>2021370002          10031         </a:t>
            </a:r>
          </a:p>
        </p:txBody>
      </p:sp>
      <p:sp>
        <p:nvSpPr>
          <p:cNvPr id="44" name="TextBox 43">
            <a:extLst>
              <a:ext uri="{FF2B5EF4-FFF2-40B4-BE49-F238E27FC236}">
                <a16:creationId xmlns:a16="http://schemas.microsoft.com/office/drawing/2014/main" id="{E8978965-7C8A-8C4F-9857-C8C5008DABC9}"/>
              </a:ext>
            </a:extLst>
          </p:cNvPr>
          <p:cNvSpPr txBox="1"/>
          <p:nvPr/>
        </p:nvSpPr>
        <p:spPr>
          <a:xfrm>
            <a:off x="1367372" y="2651840"/>
            <a:ext cx="2747868" cy="523220"/>
          </a:xfrm>
          <a:prstGeom prst="rect">
            <a:avLst/>
          </a:prstGeom>
          <a:noFill/>
        </p:spPr>
        <p:txBody>
          <a:bodyPr wrap="none" rtlCol="0">
            <a:spAutoFit/>
          </a:bodyPr>
          <a:lstStyle/>
          <a:p>
            <a:r>
              <a:rPr lang="en-US" sz="2800" dirty="0">
                <a:solidFill>
                  <a:schemeClr val="bg1"/>
                </a:solidFill>
              </a:rPr>
              <a:t>2021370005         </a:t>
            </a:r>
          </a:p>
        </p:txBody>
      </p:sp>
      <p:sp>
        <p:nvSpPr>
          <p:cNvPr id="46" name="TextBox 45">
            <a:extLst>
              <a:ext uri="{FF2B5EF4-FFF2-40B4-BE49-F238E27FC236}">
                <a16:creationId xmlns:a16="http://schemas.microsoft.com/office/drawing/2014/main" id="{5B0CFFF0-B33E-CE4F-AAE6-5F06A3566113}"/>
              </a:ext>
            </a:extLst>
          </p:cNvPr>
          <p:cNvSpPr txBox="1"/>
          <p:nvPr/>
        </p:nvSpPr>
        <p:spPr>
          <a:xfrm>
            <a:off x="4005117" y="2643492"/>
            <a:ext cx="1752403" cy="523220"/>
          </a:xfrm>
          <a:prstGeom prst="rect">
            <a:avLst/>
          </a:prstGeom>
          <a:noFill/>
        </p:spPr>
        <p:txBody>
          <a:bodyPr wrap="none" rtlCol="0">
            <a:spAutoFit/>
          </a:bodyPr>
          <a:lstStyle/>
          <a:p>
            <a:r>
              <a:rPr lang="en-US" sz="2800" dirty="0">
                <a:solidFill>
                  <a:schemeClr val="bg1"/>
                </a:solidFill>
              </a:rPr>
              <a:t>10027        </a:t>
            </a:r>
          </a:p>
        </p:txBody>
      </p:sp>
      <p:sp>
        <p:nvSpPr>
          <p:cNvPr id="51" name="任意多边形 1">
            <a:extLst>
              <a:ext uri="{FF2B5EF4-FFF2-40B4-BE49-F238E27FC236}">
                <a16:creationId xmlns:a16="http://schemas.microsoft.com/office/drawing/2014/main" id="{B44C9B68-0A52-2F44-A149-A7F3F4A38762}"/>
              </a:ext>
            </a:extLst>
          </p:cNvPr>
          <p:cNvSpPr>
            <a:spLocks/>
          </p:cNvSpPr>
          <p:nvPr/>
        </p:nvSpPr>
        <p:spPr bwMode="auto">
          <a:xfrm>
            <a:off x="9260447" y="-3425"/>
            <a:ext cx="12241213" cy="6896100"/>
          </a:xfrm>
          <a:custGeom>
            <a:avLst/>
            <a:gdLst>
              <a:gd name="T0" fmla="*/ 0 w 4862867"/>
              <a:gd name="T1" fmla="*/ 0 h 6896142"/>
              <a:gd name="T2" fmla="*/ 4862867 w 4862867"/>
              <a:gd name="T3" fmla="*/ 13601 h 6896142"/>
              <a:gd name="T4" fmla="*/ 4862867 w 4862867"/>
              <a:gd name="T5" fmla="*/ 6896142 h 6896142"/>
              <a:gd name="T6" fmla="*/ 1058970 w 4862867"/>
              <a:gd name="T7" fmla="*/ 6896142 h 6896142"/>
              <a:gd name="T8" fmla="*/ 0 w 4862867"/>
              <a:gd name="T9" fmla="*/ 0 h 6896142"/>
            </a:gdLst>
            <a:ahLst/>
            <a:cxnLst>
              <a:cxn ang="0">
                <a:pos x="T0" y="T1"/>
              </a:cxn>
              <a:cxn ang="0">
                <a:pos x="T2" y="T3"/>
              </a:cxn>
              <a:cxn ang="0">
                <a:pos x="T4" y="T5"/>
              </a:cxn>
              <a:cxn ang="0">
                <a:pos x="T6" y="T7"/>
              </a:cxn>
              <a:cxn ang="0">
                <a:pos x="T8" y="T9"/>
              </a:cxn>
            </a:cxnLst>
            <a:rect l="0" t="0" r="r" b="b"/>
            <a:pathLst>
              <a:path w="4862867" h="6896142">
                <a:moveTo>
                  <a:pt x="0" y="0"/>
                </a:moveTo>
                <a:lnTo>
                  <a:pt x="4862867" y="13601"/>
                </a:lnTo>
                <a:lnTo>
                  <a:pt x="4862867" y="6896142"/>
                </a:lnTo>
                <a:lnTo>
                  <a:pt x="1058970" y="6896142"/>
                </a:lnTo>
                <a:lnTo>
                  <a:pt x="0" y="0"/>
                </a:lnTo>
                <a:close/>
              </a:path>
            </a:pathLst>
          </a:custGeom>
          <a:solidFill>
            <a:srgbClr val="0A1E2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47" name="TextBox 46">
            <a:extLst>
              <a:ext uri="{FF2B5EF4-FFF2-40B4-BE49-F238E27FC236}">
                <a16:creationId xmlns:a16="http://schemas.microsoft.com/office/drawing/2014/main" id="{C204BF38-8500-0940-AE89-0364F815EAC5}"/>
              </a:ext>
            </a:extLst>
          </p:cNvPr>
          <p:cNvSpPr txBox="1"/>
          <p:nvPr/>
        </p:nvSpPr>
        <p:spPr>
          <a:xfrm>
            <a:off x="3976180" y="3994955"/>
            <a:ext cx="1752403" cy="523220"/>
          </a:xfrm>
          <a:prstGeom prst="rect">
            <a:avLst/>
          </a:prstGeom>
          <a:noFill/>
        </p:spPr>
        <p:txBody>
          <a:bodyPr wrap="none" rtlCol="0">
            <a:spAutoFit/>
          </a:bodyPr>
          <a:lstStyle/>
          <a:p>
            <a:r>
              <a:rPr lang="en-US" sz="2800" dirty="0">
                <a:solidFill>
                  <a:schemeClr val="bg1"/>
                </a:solidFill>
              </a:rPr>
              <a:t>10031        </a:t>
            </a:r>
          </a:p>
        </p:txBody>
      </p:sp>
      <p:sp>
        <p:nvSpPr>
          <p:cNvPr id="48" name="Rectangle 47">
            <a:extLst>
              <a:ext uri="{FF2B5EF4-FFF2-40B4-BE49-F238E27FC236}">
                <a16:creationId xmlns:a16="http://schemas.microsoft.com/office/drawing/2014/main" id="{1F154804-975A-2E48-B6C7-5DEAF51D8B44}"/>
              </a:ext>
            </a:extLst>
          </p:cNvPr>
          <p:cNvSpPr/>
          <p:nvPr/>
        </p:nvSpPr>
        <p:spPr bwMode="auto">
          <a:xfrm>
            <a:off x="1179580" y="5261043"/>
            <a:ext cx="2267211" cy="667283"/>
          </a:xfrm>
          <a:prstGeom prst="rect">
            <a:avLst/>
          </a:prstGeom>
          <a:noFill/>
          <a:ln w="38100" cap="flat" cmpd="sng" algn="ctr">
            <a:solidFill>
              <a:schemeClr val="bg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pPr>
            <a:endParaRPr kumimoji="0" 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49" name="Rectangle 48">
            <a:extLst>
              <a:ext uri="{FF2B5EF4-FFF2-40B4-BE49-F238E27FC236}">
                <a16:creationId xmlns:a16="http://schemas.microsoft.com/office/drawing/2014/main" id="{92A65567-7E7E-D246-B803-7641BF955213}"/>
              </a:ext>
            </a:extLst>
          </p:cNvPr>
          <p:cNvSpPr/>
          <p:nvPr/>
        </p:nvSpPr>
        <p:spPr bwMode="auto">
          <a:xfrm>
            <a:off x="3446791" y="5261043"/>
            <a:ext cx="2267211" cy="667283"/>
          </a:xfrm>
          <a:prstGeom prst="rect">
            <a:avLst/>
          </a:prstGeom>
          <a:noFill/>
          <a:ln w="38100" cap="flat" cmpd="sng" algn="ctr">
            <a:solidFill>
              <a:schemeClr val="bg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pPr>
            <a:endParaRPr kumimoji="0" 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50" name="TextBox 49">
            <a:extLst>
              <a:ext uri="{FF2B5EF4-FFF2-40B4-BE49-F238E27FC236}">
                <a16:creationId xmlns:a16="http://schemas.microsoft.com/office/drawing/2014/main" id="{54BB5396-2612-754F-BB34-F9028B9515CA}"/>
              </a:ext>
            </a:extLst>
          </p:cNvPr>
          <p:cNvSpPr txBox="1"/>
          <p:nvPr/>
        </p:nvSpPr>
        <p:spPr>
          <a:xfrm>
            <a:off x="1389528" y="5277430"/>
            <a:ext cx="3743332" cy="523220"/>
          </a:xfrm>
          <a:prstGeom prst="rect">
            <a:avLst/>
          </a:prstGeom>
          <a:noFill/>
        </p:spPr>
        <p:txBody>
          <a:bodyPr wrap="none" rtlCol="0">
            <a:spAutoFit/>
          </a:bodyPr>
          <a:lstStyle/>
          <a:p>
            <a:r>
              <a:rPr lang="en-US" sz="2800" dirty="0">
                <a:solidFill>
                  <a:schemeClr val="bg1"/>
                </a:solidFill>
              </a:rPr>
              <a:t>2038510006          10142</a:t>
            </a:r>
          </a:p>
        </p:txBody>
      </p:sp>
      <p:sp>
        <p:nvSpPr>
          <p:cNvPr id="4" name="Down Arrow 3">
            <a:extLst>
              <a:ext uri="{FF2B5EF4-FFF2-40B4-BE49-F238E27FC236}">
                <a16:creationId xmlns:a16="http://schemas.microsoft.com/office/drawing/2014/main" id="{C9CD1BCB-6FB7-A04C-84E8-59F28F65E95D}"/>
              </a:ext>
            </a:extLst>
          </p:cNvPr>
          <p:cNvSpPr/>
          <p:nvPr/>
        </p:nvSpPr>
        <p:spPr bwMode="auto">
          <a:xfrm>
            <a:off x="6096000" y="2651840"/>
            <a:ext cx="430306" cy="1188630"/>
          </a:xfrm>
          <a:prstGeom prst="downArrow">
            <a:avLst/>
          </a:prstGeom>
          <a:solidFill>
            <a:schemeClr val="bg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pPr>
            <a:endParaRPr kumimoji="0" lang="en-US" sz="1800" b="0" i="0" u="none" strike="noStrike" cap="none" normalizeH="0" baseline="0">
              <a:ln>
                <a:solidFill>
                  <a:schemeClr val="bg1"/>
                </a:solidFill>
              </a:ln>
              <a:solidFill>
                <a:schemeClr val="tx1"/>
              </a:solidFill>
              <a:effectLst/>
              <a:latin typeface="Calibri" panose="020F0502020204030204" pitchFamily="34" charset="0"/>
              <a:ea typeface="宋体" panose="02010600030101010101" pitchFamily="2" charset="-122"/>
            </a:endParaRPr>
          </a:p>
        </p:txBody>
      </p:sp>
      <p:sp>
        <p:nvSpPr>
          <p:cNvPr id="12" name="任意多边形 2">
            <a:extLst>
              <a:ext uri="{FF2B5EF4-FFF2-40B4-BE49-F238E27FC236}">
                <a16:creationId xmlns:a16="http://schemas.microsoft.com/office/drawing/2014/main" id="{39E2F6B7-164D-4646-899D-3EC45866A379}"/>
              </a:ext>
            </a:extLst>
          </p:cNvPr>
          <p:cNvSpPr>
            <a:spLocks/>
          </p:cNvSpPr>
          <p:nvPr/>
        </p:nvSpPr>
        <p:spPr bwMode="auto">
          <a:xfrm>
            <a:off x="8991745" y="-82300"/>
            <a:ext cx="3074988" cy="7008312"/>
          </a:xfrm>
          <a:custGeom>
            <a:avLst/>
            <a:gdLst>
              <a:gd name="T0" fmla="*/ 1025400 w 1945179"/>
              <a:gd name="T1" fmla="*/ 0 h 6905486"/>
              <a:gd name="T2" fmla="*/ 1945179 w 1945179"/>
              <a:gd name="T3" fmla="*/ 6905486 h 6905486"/>
              <a:gd name="T4" fmla="*/ 1697057 w 1945179"/>
              <a:gd name="T5" fmla="*/ 6905486 h 6905486"/>
              <a:gd name="T6" fmla="*/ 0 w 1945179"/>
              <a:gd name="T7" fmla="*/ 33407 h 6905486"/>
              <a:gd name="T8" fmla="*/ 1025400 w 1945179"/>
              <a:gd name="T9" fmla="*/ 0 h 6905486"/>
            </a:gdLst>
            <a:ahLst/>
            <a:cxnLst>
              <a:cxn ang="0">
                <a:pos x="T0" y="T1"/>
              </a:cxn>
              <a:cxn ang="0">
                <a:pos x="T2" y="T3"/>
              </a:cxn>
              <a:cxn ang="0">
                <a:pos x="T4" y="T5"/>
              </a:cxn>
              <a:cxn ang="0">
                <a:pos x="T6" y="T7"/>
              </a:cxn>
              <a:cxn ang="0">
                <a:pos x="T8" y="T9"/>
              </a:cxn>
            </a:cxnLst>
            <a:rect l="0" t="0" r="r" b="b"/>
            <a:pathLst>
              <a:path w="1945179" h="6905486">
                <a:moveTo>
                  <a:pt x="1025400" y="0"/>
                </a:moveTo>
                <a:lnTo>
                  <a:pt x="1945179" y="6905486"/>
                </a:lnTo>
                <a:lnTo>
                  <a:pt x="1697057" y="6905486"/>
                </a:lnTo>
                <a:lnTo>
                  <a:pt x="0" y="33407"/>
                </a:lnTo>
                <a:lnTo>
                  <a:pt x="1025400" y="0"/>
                </a:lnTo>
                <a:close/>
              </a:path>
            </a:pathLst>
          </a:custGeom>
          <a:solidFill>
            <a:srgbClr val="008080"/>
          </a:solidFill>
          <a:ln>
            <a:noFill/>
          </a:ln>
          <a:extLst/>
        </p:spPr>
        <p:txBody>
          <a:bodyPr anchor="ctr"/>
          <a:lstStyle/>
          <a:p>
            <a:endParaRPr lang="zh-CN" altLang="en-US" dirty="0"/>
          </a:p>
        </p:txBody>
      </p:sp>
      <p:grpSp>
        <p:nvGrpSpPr>
          <p:cNvPr id="13" name="Group 12">
            <a:extLst>
              <a:ext uri="{FF2B5EF4-FFF2-40B4-BE49-F238E27FC236}">
                <a16:creationId xmlns:a16="http://schemas.microsoft.com/office/drawing/2014/main" id="{B4F4DAE6-A789-4143-A26C-C930724D9607}"/>
              </a:ext>
            </a:extLst>
          </p:cNvPr>
          <p:cNvGrpSpPr/>
          <p:nvPr/>
        </p:nvGrpSpPr>
        <p:grpSpPr>
          <a:xfrm>
            <a:off x="11192256" y="914400"/>
            <a:ext cx="530225" cy="530868"/>
            <a:chOff x="3209459" y="1801611"/>
            <a:chExt cx="530225" cy="530868"/>
          </a:xfrm>
        </p:grpSpPr>
        <p:sp>
          <p:nvSpPr>
            <p:cNvPr id="14" name="椭圆 7">
              <a:extLst>
                <a:ext uri="{FF2B5EF4-FFF2-40B4-BE49-F238E27FC236}">
                  <a16:creationId xmlns:a16="http://schemas.microsoft.com/office/drawing/2014/main" id="{C349BCCC-60B3-C940-B522-7446D2D3817A}"/>
                </a:ext>
              </a:extLst>
            </p:cNvPr>
            <p:cNvSpPr>
              <a:spLocks noChangeArrowheads="1"/>
            </p:cNvSpPr>
            <p:nvPr/>
          </p:nvSpPr>
          <p:spPr bwMode="auto">
            <a:xfrm>
              <a:off x="3209459" y="1801611"/>
              <a:ext cx="530225" cy="530868"/>
            </a:xfrm>
            <a:prstGeom prst="ellipse">
              <a:avLst/>
            </a:prstGeom>
            <a:solidFill>
              <a:srgbClr val="0080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16" name="Freeform 160">
              <a:extLst>
                <a:ext uri="{FF2B5EF4-FFF2-40B4-BE49-F238E27FC236}">
                  <a16:creationId xmlns:a16="http://schemas.microsoft.com/office/drawing/2014/main" id="{4F88EFF8-E786-0F4C-A172-7BBCB686B45B}"/>
                </a:ext>
              </a:extLst>
            </p:cNvPr>
            <p:cNvSpPr>
              <a:spLocks/>
            </p:cNvSpPr>
            <p:nvPr/>
          </p:nvSpPr>
          <p:spPr bwMode="auto">
            <a:xfrm>
              <a:off x="3311851" y="1889927"/>
              <a:ext cx="329184" cy="329184"/>
            </a:xfrm>
            <a:custGeom>
              <a:avLst/>
              <a:gdLst>
                <a:gd name="T0" fmla="*/ 44 w 461"/>
                <a:gd name="T1" fmla="*/ 124 h 400"/>
                <a:gd name="T2" fmla="*/ 44 w 461"/>
                <a:gd name="T3" fmla="*/ 124 h 400"/>
                <a:gd name="T4" fmla="*/ 221 w 461"/>
                <a:gd name="T5" fmla="*/ 106 h 400"/>
                <a:gd name="T6" fmla="*/ 328 w 461"/>
                <a:gd name="T7" fmla="*/ 142 h 400"/>
                <a:gd name="T8" fmla="*/ 443 w 461"/>
                <a:gd name="T9" fmla="*/ 89 h 400"/>
                <a:gd name="T10" fmla="*/ 451 w 461"/>
                <a:gd name="T11" fmla="*/ 53 h 400"/>
                <a:gd name="T12" fmla="*/ 416 w 461"/>
                <a:gd name="T13" fmla="*/ 53 h 400"/>
                <a:gd name="T14" fmla="*/ 239 w 461"/>
                <a:gd name="T15" fmla="*/ 62 h 400"/>
                <a:gd name="T16" fmla="*/ 18 w 461"/>
                <a:gd name="T17" fmla="*/ 89 h 400"/>
                <a:gd name="T18" fmla="*/ 9 w 461"/>
                <a:gd name="T19" fmla="*/ 124 h 400"/>
                <a:gd name="T20" fmla="*/ 44 w 461"/>
                <a:gd name="T21" fmla="*/ 124 h 400"/>
                <a:gd name="T22" fmla="*/ 416 w 461"/>
                <a:gd name="T23" fmla="*/ 178 h 400"/>
                <a:gd name="T24" fmla="*/ 416 w 461"/>
                <a:gd name="T25" fmla="*/ 178 h 400"/>
                <a:gd name="T26" fmla="*/ 239 w 461"/>
                <a:gd name="T27" fmla="*/ 195 h 400"/>
                <a:gd name="T28" fmla="*/ 18 w 461"/>
                <a:gd name="T29" fmla="*/ 213 h 400"/>
                <a:gd name="T30" fmla="*/ 9 w 461"/>
                <a:gd name="T31" fmla="*/ 248 h 400"/>
                <a:gd name="T32" fmla="*/ 44 w 461"/>
                <a:gd name="T33" fmla="*/ 248 h 400"/>
                <a:gd name="T34" fmla="*/ 221 w 461"/>
                <a:gd name="T35" fmla="*/ 240 h 400"/>
                <a:gd name="T36" fmla="*/ 328 w 461"/>
                <a:gd name="T37" fmla="*/ 275 h 400"/>
                <a:gd name="T38" fmla="*/ 443 w 461"/>
                <a:gd name="T39" fmla="*/ 222 h 400"/>
                <a:gd name="T40" fmla="*/ 451 w 461"/>
                <a:gd name="T41" fmla="*/ 187 h 400"/>
                <a:gd name="T42" fmla="*/ 416 w 461"/>
                <a:gd name="T43" fmla="*/ 178 h 400"/>
                <a:gd name="T44" fmla="*/ 416 w 461"/>
                <a:gd name="T45" fmla="*/ 302 h 400"/>
                <a:gd name="T46" fmla="*/ 416 w 461"/>
                <a:gd name="T47" fmla="*/ 302 h 400"/>
                <a:gd name="T48" fmla="*/ 239 w 461"/>
                <a:gd name="T49" fmla="*/ 319 h 400"/>
                <a:gd name="T50" fmla="*/ 18 w 461"/>
                <a:gd name="T51" fmla="*/ 337 h 400"/>
                <a:gd name="T52" fmla="*/ 9 w 461"/>
                <a:gd name="T53" fmla="*/ 372 h 400"/>
                <a:gd name="T54" fmla="*/ 44 w 461"/>
                <a:gd name="T55" fmla="*/ 381 h 400"/>
                <a:gd name="T56" fmla="*/ 221 w 461"/>
                <a:gd name="T57" fmla="*/ 363 h 400"/>
                <a:gd name="T58" fmla="*/ 328 w 461"/>
                <a:gd name="T59" fmla="*/ 399 h 400"/>
                <a:gd name="T60" fmla="*/ 443 w 461"/>
                <a:gd name="T61" fmla="*/ 346 h 400"/>
                <a:gd name="T62" fmla="*/ 451 w 461"/>
                <a:gd name="T63" fmla="*/ 310 h 400"/>
                <a:gd name="T64" fmla="*/ 416 w 461"/>
                <a:gd name="T65" fmla="*/ 302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61" h="400">
                  <a:moveTo>
                    <a:pt x="44" y="124"/>
                  </a:moveTo>
                  <a:lnTo>
                    <a:pt x="44" y="124"/>
                  </a:lnTo>
                  <a:cubicBezTo>
                    <a:pt x="88" y="89"/>
                    <a:pt x="124" y="62"/>
                    <a:pt x="221" y="106"/>
                  </a:cubicBezTo>
                  <a:cubicBezTo>
                    <a:pt x="266" y="133"/>
                    <a:pt x="301" y="142"/>
                    <a:pt x="328" y="142"/>
                  </a:cubicBezTo>
                  <a:cubicBezTo>
                    <a:pt x="381" y="142"/>
                    <a:pt x="416" y="115"/>
                    <a:pt x="443" y="89"/>
                  </a:cubicBezTo>
                  <a:cubicBezTo>
                    <a:pt x="451" y="80"/>
                    <a:pt x="460" y="62"/>
                    <a:pt x="451" y="53"/>
                  </a:cubicBezTo>
                  <a:cubicBezTo>
                    <a:pt x="443" y="44"/>
                    <a:pt x="425" y="44"/>
                    <a:pt x="416" y="53"/>
                  </a:cubicBezTo>
                  <a:cubicBezTo>
                    <a:pt x="372" y="89"/>
                    <a:pt x="337" y="115"/>
                    <a:pt x="239" y="62"/>
                  </a:cubicBezTo>
                  <a:cubicBezTo>
                    <a:pt x="124" y="0"/>
                    <a:pt x="62" y="44"/>
                    <a:pt x="18" y="89"/>
                  </a:cubicBezTo>
                  <a:cubicBezTo>
                    <a:pt x="9" y="97"/>
                    <a:pt x="0" y="115"/>
                    <a:pt x="9" y="124"/>
                  </a:cubicBezTo>
                  <a:cubicBezTo>
                    <a:pt x="18" y="133"/>
                    <a:pt x="35" y="133"/>
                    <a:pt x="44" y="124"/>
                  </a:cubicBezTo>
                  <a:close/>
                  <a:moveTo>
                    <a:pt x="416" y="178"/>
                  </a:moveTo>
                  <a:lnTo>
                    <a:pt x="416" y="178"/>
                  </a:lnTo>
                  <a:cubicBezTo>
                    <a:pt x="372" y="213"/>
                    <a:pt x="337" y="248"/>
                    <a:pt x="239" y="195"/>
                  </a:cubicBezTo>
                  <a:cubicBezTo>
                    <a:pt x="124" y="124"/>
                    <a:pt x="62" y="178"/>
                    <a:pt x="18" y="213"/>
                  </a:cubicBezTo>
                  <a:cubicBezTo>
                    <a:pt x="9" y="222"/>
                    <a:pt x="0" y="240"/>
                    <a:pt x="9" y="248"/>
                  </a:cubicBezTo>
                  <a:cubicBezTo>
                    <a:pt x="18" y="257"/>
                    <a:pt x="35" y="257"/>
                    <a:pt x="44" y="248"/>
                  </a:cubicBezTo>
                  <a:cubicBezTo>
                    <a:pt x="88" y="213"/>
                    <a:pt x="124" y="187"/>
                    <a:pt x="221" y="240"/>
                  </a:cubicBezTo>
                  <a:cubicBezTo>
                    <a:pt x="266" y="266"/>
                    <a:pt x="301" y="275"/>
                    <a:pt x="328" y="275"/>
                  </a:cubicBezTo>
                  <a:cubicBezTo>
                    <a:pt x="381" y="275"/>
                    <a:pt x="416" y="240"/>
                    <a:pt x="443" y="222"/>
                  </a:cubicBezTo>
                  <a:cubicBezTo>
                    <a:pt x="451" y="213"/>
                    <a:pt x="460" y="195"/>
                    <a:pt x="451" y="187"/>
                  </a:cubicBezTo>
                  <a:cubicBezTo>
                    <a:pt x="443" y="168"/>
                    <a:pt x="425" y="168"/>
                    <a:pt x="416" y="178"/>
                  </a:cubicBezTo>
                  <a:close/>
                  <a:moveTo>
                    <a:pt x="416" y="302"/>
                  </a:moveTo>
                  <a:lnTo>
                    <a:pt x="416" y="302"/>
                  </a:lnTo>
                  <a:cubicBezTo>
                    <a:pt x="372" y="346"/>
                    <a:pt x="337" y="372"/>
                    <a:pt x="239" y="319"/>
                  </a:cubicBezTo>
                  <a:cubicBezTo>
                    <a:pt x="124" y="248"/>
                    <a:pt x="62" y="302"/>
                    <a:pt x="18" y="337"/>
                  </a:cubicBezTo>
                  <a:cubicBezTo>
                    <a:pt x="9" y="346"/>
                    <a:pt x="0" y="363"/>
                    <a:pt x="9" y="372"/>
                  </a:cubicBezTo>
                  <a:cubicBezTo>
                    <a:pt x="18" y="390"/>
                    <a:pt x="35" y="390"/>
                    <a:pt x="44" y="381"/>
                  </a:cubicBezTo>
                  <a:cubicBezTo>
                    <a:pt x="88" y="337"/>
                    <a:pt x="124" y="310"/>
                    <a:pt x="221" y="363"/>
                  </a:cubicBezTo>
                  <a:cubicBezTo>
                    <a:pt x="266" y="390"/>
                    <a:pt x="301" y="399"/>
                    <a:pt x="328" y="399"/>
                  </a:cubicBezTo>
                  <a:cubicBezTo>
                    <a:pt x="381" y="399"/>
                    <a:pt x="416" y="372"/>
                    <a:pt x="443" y="346"/>
                  </a:cubicBezTo>
                  <a:cubicBezTo>
                    <a:pt x="451" y="337"/>
                    <a:pt x="460" y="319"/>
                    <a:pt x="451" y="310"/>
                  </a:cubicBezTo>
                  <a:cubicBezTo>
                    <a:pt x="443" y="302"/>
                    <a:pt x="425" y="293"/>
                    <a:pt x="416" y="302"/>
                  </a:cubicBezTo>
                  <a:close/>
                </a:path>
              </a:pathLst>
            </a:custGeom>
            <a:solidFill>
              <a:schemeClr val="bg1"/>
            </a:solidFill>
            <a:ln>
              <a:noFill/>
            </a:ln>
            <a:extLst/>
          </p:spPr>
          <p:txBody>
            <a:bodyPr wrap="none" anchor="ctr"/>
            <a:lstStyle/>
            <a:p>
              <a:endParaRPr lang="zh-CN" altLang="en-US"/>
            </a:p>
          </p:txBody>
        </p:sp>
      </p:grpSp>
      <p:sp>
        <p:nvSpPr>
          <p:cNvPr id="18" name="矩形 56">
            <a:extLst>
              <a:ext uri="{FF2B5EF4-FFF2-40B4-BE49-F238E27FC236}">
                <a16:creationId xmlns:a16="http://schemas.microsoft.com/office/drawing/2014/main" id="{A7E2659E-F5C0-E84A-926E-ACBC7FFEFA96}"/>
              </a:ext>
            </a:extLst>
          </p:cNvPr>
          <p:cNvSpPr>
            <a:spLocks noChangeArrowheads="1"/>
          </p:cNvSpPr>
          <p:nvPr/>
        </p:nvSpPr>
        <p:spPr bwMode="auto">
          <a:xfrm>
            <a:off x="12052300" y="3071813"/>
            <a:ext cx="160338" cy="557212"/>
          </a:xfrm>
          <a:prstGeom prst="rect">
            <a:avLst/>
          </a:prstGeom>
          <a:solidFill>
            <a:srgbClr val="008080"/>
          </a:solidFill>
          <a:ln>
            <a:noFill/>
          </a:ln>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Tree>
    <p:extLst>
      <p:ext uri="{BB962C8B-B14F-4D97-AF65-F5344CB8AC3E}">
        <p14:creationId xmlns:p14="http://schemas.microsoft.com/office/powerpoint/2010/main" val="42726309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0 0 L 0 0 C 0.00547 -0.00671 0.01471 -0.01528 0.01901 -0.02616 C 0.01992 -0.02847 0.01966 -0.03171 0.02057 -0.03403 C 0.02161 -0.03727 0.02357 -0.03912 0.02487 -0.0419 C 0.02695 -0.04607 0.02891 -0.05046 0.03086 -0.05509 C 0.0319 -0.05741 0.03268 -0.06019 0.03372 -0.06273 C 0.03659 -0.06991 0.04036 -0.07593 0.04258 -0.0838 C 0.04661 -0.09815 0.04414 -0.09097 0.04987 -0.10463 C 0.05091 -0.10996 0.05208 -0.11505 0.05286 -0.12037 C 0.05391 -0.12732 0.05456 -0.13449 0.05586 -0.14121 C 0.05963 -0.16204 0.0582 -0.15139 0.06029 -0.17269 C 0.05911 -0.20162 0.06042 -0.20278 0.05729 -0.22222 C 0.05612 -0.22963 0.05508 -0.23357 0.05286 -0.24051 C 0.05195 -0.24329 0.05104 -0.24607 0.04987 -0.24838 C 0.04857 -0.25116 0.04713 -0.25394 0.04557 -0.25625 C 0.03919 -0.26551 0.04336 -0.2581 0.03672 -0.26412 C 0.03516 -0.26551 0.03372 -0.26736 0.03229 -0.26921 C 0.03034 -0.27176 0.02825 -0.27431 0.02643 -0.27709 C 0.02487 -0.27963 0.02383 -0.2831 0.022 -0.28496 C 0.01927 -0.28773 0.01615 -0.28843 0.01315 -0.29028 L 0.0043 -0.29537 L 0.00143 -0.29792 " pathEditMode="relative" ptsTypes="AAAAAAAAAAAAAAAAAAAAAAA">
                                      <p:cBhvr>
                                        <p:cTn id="6" dur="2000" fill="hold"/>
                                        <p:tgtEl>
                                          <p:spTgt spid="3"/>
                                        </p:tgtEl>
                                        <p:attrNameLst>
                                          <p:attrName>ppt_x</p:attrName>
                                          <p:attrName>ppt_y</p:attrName>
                                        </p:attrNameLst>
                                      </p:cBhvr>
                                    </p:animMotion>
                                  </p:childTnLst>
                                </p:cTn>
                              </p:par>
                              <p:par>
                                <p:cTn id="7" presetID="0" presetClass="path" presetSubtype="0" accel="50000" decel="50000" fill="hold" grpId="0" nodeType="withEffect">
                                  <p:stCondLst>
                                    <p:cond delay="0"/>
                                  </p:stCondLst>
                                  <p:childTnLst>
                                    <p:animMotion origin="layout" path="M 4.16667E-7 1.48148E-6 L 4.16667E-7 0.00023 C -0.08333 0.00555 -0.01211 -0.00324 -0.0513 0.00787 C -0.05977 0.01018 -0.07721 0.01319 -0.07721 0.01342 C -0.08138 0.01597 -0.08633 0.01852 -0.09023 0.02129 C -0.09362 0.02384 -0.09531 0.02708 -0.09896 0.02963 C -0.10247 0.03171 -0.10729 0.0331 -0.11185 0.03472 L -0.12448 0.05926 C -0.12591 0.0618 -0.1263 0.06481 -0.12904 0.06736 C -0.13164 0.06991 -0.13555 0.07222 -0.13737 0.07546 C -0.14115 0.08032 -0.14193 0.08634 -0.14609 0.09143 C -0.15716 0.10532 -0.15104 0.09907 -0.16328 0.11065 C -0.16484 0.11319 -0.16628 0.11574 -0.16745 0.11852 C -0.18307 0.15231 -0.1724 0.16366 -0.16745 0.21574 C -0.16745 0.21921 -0.16589 0.22315 -0.16328 0.22639 C -0.15534 0.23657 -0.13477 0.25301 -0.12031 0.25903 L -0.0944 0.26967 L -0.08138 0.275 C -0.07721 0.27685 -0.07344 0.27963 -0.06888 0.28055 L -0.04297 0.28588 L -0.01706 0.2912 C -0.01289 0.29213 -0.00872 0.29421 -0.00417 0.29421 L 0.00456 0.29421 " pathEditMode="relative" rAng="0" ptsTypes="AAAAAAAAAAAAAAAAAAAAAAA">
                                      <p:cBhvr>
                                        <p:cTn id="8" dur="2000" fill="hold"/>
                                        <p:tgtEl>
                                          <p:spTgt spid="44"/>
                                        </p:tgtEl>
                                        <p:attrNameLst>
                                          <p:attrName>ppt_x</p:attrName>
                                          <p:attrName>ppt_y</p:attrName>
                                        </p:attrNameLst>
                                      </p:cBhvr>
                                      <p:rCtr x="-8555" y="14699"/>
                                    </p:animMotion>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6"/>
                                        </p:tgtEl>
                                        <p:attrNameLst>
                                          <p:attrName>style.visibility</p:attrName>
                                        </p:attrNameLst>
                                      </p:cBhvr>
                                      <p:to>
                                        <p:strVal val="visible"/>
                                      </p:to>
                                    </p:set>
                                  </p:childTnLst>
                                </p:cTn>
                              </p:par>
                              <p:par>
                                <p:cTn id="13" presetID="0" presetClass="path" presetSubtype="0" accel="50000" decel="50000" fill="hold" grpId="1" nodeType="withEffect">
                                  <p:stCondLst>
                                    <p:cond delay="0"/>
                                  </p:stCondLst>
                                  <p:childTnLst>
                                    <p:animMotion origin="layout" path="M 0 0 L 0 0.10255 " pathEditMode="relative" ptsTypes="AA">
                                      <p:cBhvr>
                                        <p:cTn id="14" dur="2000" fill="hold"/>
                                        <p:tgtEl>
                                          <p:spTgt spid="46"/>
                                        </p:tgtEl>
                                        <p:attrNameLst>
                                          <p:attrName>ppt_x</p:attrName>
                                          <p:attrName>ppt_y</p:attrName>
                                        </p:attrNameLst>
                                      </p:cBhvr>
                                    </p:animMotion>
                                  </p:childTnLst>
                                </p:cTn>
                              </p:par>
                              <p:par>
                                <p:cTn id="15" presetID="1" presetClass="entr" presetSubtype="0" fill="hold" grpId="0" nodeType="withEffect">
                                  <p:stCondLst>
                                    <p:cond delay="0"/>
                                  </p:stCondLst>
                                  <p:childTnLst>
                                    <p:set>
                                      <p:cBhvr>
                                        <p:cTn id="16" dur="1" fill="hold">
                                          <p:stCondLst>
                                            <p:cond delay="0"/>
                                          </p:stCondLst>
                                        </p:cTn>
                                        <p:tgtEl>
                                          <p:spTgt spid="47"/>
                                        </p:tgtEl>
                                        <p:attrNameLst>
                                          <p:attrName>style.visibility</p:attrName>
                                        </p:attrNameLst>
                                      </p:cBhvr>
                                      <p:to>
                                        <p:strVal val="visible"/>
                                      </p:to>
                                    </p:set>
                                  </p:childTnLst>
                                </p:cTn>
                              </p:par>
                              <p:par>
                                <p:cTn id="17" presetID="0" presetClass="path" presetSubtype="0" accel="50000" decel="50000" fill="hold" grpId="1" nodeType="withEffect">
                                  <p:stCondLst>
                                    <p:cond delay="0"/>
                                  </p:stCondLst>
                                  <p:childTnLst>
                                    <p:animMotion origin="layout" path="M 3.125E-6 -1.85185E-6 L 3.125E-6 0.10255 " pathEditMode="relative" rAng="0" ptsTypes="AA">
                                      <p:cBhvr>
                                        <p:cTn id="18" dur="2000" fill="hold"/>
                                        <p:tgtEl>
                                          <p:spTgt spid="47"/>
                                        </p:tgtEl>
                                        <p:attrNameLst>
                                          <p:attrName>ppt_x</p:attrName>
                                          <p:attrName>ppt_y</p:attrName>
                                        </p:attrNameLst>
                                      </p:cBhvr>
                                      <p:rCtr x="0" y="5116"/>
                                    </p:animMotion>
                                  </p:childTnLst>
                                </p:cTn>
                              </p:par>
                              <p:par>
                                <p:cTn id="19" presetID="1" presetClass="entr" presetSubtype="0" fill="hold" grpId="0"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par>
                                <p:cTn id="21" presetID="0" presetClass="path" presetSubtype="0" accel="50000" decel="50000" fill="hold" grpId="1" nodeType="withEffect">
                                  <p:stCondLst>
                                    <p:cond delay="0"/>
                                  </p:stCondLst>
                                  <p:childTnLst>
                                    <p:animMotion origin="layout" path="M 0 0 L 0 0.18842 " pathEditMode="relative" ptsTypes="AA">
                                      <p:cBhvr>
                                        <p:cTn id="22" dur="2000" fill="hold"/>
                                        <p:tgtEl>
                                          <p:spTgt spid="4"/>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4" grpId="0"/>
      <p:bldP spid="46" grpId="0"/>
      <p:bldP spid="46" grpId="1"/>
      <p:bldP spid="47" grpId="0"/>
      <p:bldP spid="47" grpId="1"/>
      <p:bldP spid="4" grpId="0" animBg="1"/>
      <p:bldP spid="4" grpId="1"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3D611539-4BE8-6843-A84D-DFE11170CEC4}"/>
              </a:ext>
            </a:extLst>
          </p:cNvPr>
          <p:cNvPicPr>
            <a:picLocks noChangeAspect="1"/>
          </p:cNvPicPr>
          <p:nvPr/>
        </p:nvPicPr>
        <p:blipFill rotWithShape="1">
          <a:blip r:embed="rId2"/>
          <a:srcRect l="-285" t="-529" r="-106" b="5983"/>
          <a:stretch/>
        </p:blipFill>
        <p:spPr>
          <a:xfrm>
            <a:off x="-34352" y="-47625"/>
            <a:ext cx="12226352" cy="6967733"/>
          </a:xfrm>
          <a:prstGeom prst="rect">
            <a:avLst/>
          </a:prstGeom>
        </p:spPr>
      </p:pic>
      <p:sp>
        <p:nvSpPr>
          <p:cNvPr id="15362" name="任意多边形 1"/>
          <p:cNvSpPr>
            <a:spLocks/>
          </p:cNvSpPr>
          <p:nvPr/>
        </p:nvSpPr>
        <p:spPr bwMode="auto">
          <a:xfrm>
            <a:off x="-26988" y="-38100"/>
            <a:ext cx="12241213" cy="6896100"/>
          </a:xfrm>
          <a:custGeom>
            <a:avLst/>
            <a:gdLst>
              <a:gd name="T0" fmla="*/ 0 w 4862867"/>
              <a:gd name="T1" fmla="*/ 0 h 6896142"/>
              <a:gd name="T2" fmla="*/ 4862867 w 4862867"/>
              <a:gd name="T3" fmla="*/ 13601 h 6896142"/>
              <a:gd name="T4" fmla="*/ 4862867 w 4862867"/>
              <a:gd name="T5" fmla="*/ 6896142 h 6896142"/>
              <a:gd name="T6" fmla="*/ 1058970 w 4862867"/>
              <a:gd name="T7" fmla="*/ 6896142 h 6896142"/>
              <a:gd name="T8" fmla="*/ 0 w 4862867"/>
              <a:gd name="T9" fmla="*/ 0 h 6896142"/>
            </a:gdLst>
            <a:ahLst/>
            <a:cxnLst>
              <a:cxn ang="0">
                <a:pos x="T0" y="T1"/>
              </a:cxn>
              <a:cxn ang="0">
                <a:pos x="T2" y="T3"/>
              </a:cxn>
              <a:cxn ang="0">
                <a:pos x="T4" y="T5"/>
              </a:cxn>
              <a:cxn ang="0">
                <a:pos x="T6" y="T7"/>
              </a:cxn>
              <a:cxn ang="0">
                <a:pos x="T8" y="T9"/>
              </a:cxn>
            </a:cxnLst>
            <a:rect l="0" t="0" r="r" b="b"/>
            <a:pathLst>
              <a:path w="4862867" h="6896142">
                <a:moveTo>
                  <a:pt x="0" y="0"/>
                </a:moveTo>
                <a:lnTo>
                  <a:pt x="4862867" y="13601"/>
                </a:lnTo>
                <a:lnTo>
                  <a:pt x="4862867" y="6896142"/>
                </a:lnTo>
                <a:lnTo>
                  <a:pt x="1058970" y="6896142"/>
                </a:lnTo>
                <a:lnTo>
                  <a:pt x="0" y="0"/>
                </a:lnTo>
                <a:close/>
              </a:path>
            </a:pathLst>
          </a:custGeom>
          <a:solidFill>
            <a:srgbClr val="0A1E2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15363" name="任意多边形 2"/>
          <p:cNvSpPr>
            <a:spLocks/>
          </p:cNvSpPr>
          <p:nvPr/>
        </p:nvSpPr>
        <p:spPr bwMode="auto">
          <a:xfrm>
            <a:off x="-152248" y="-150311"/>
            <a:ext cx="3074988" cy="7008312"/>
          </a:xfrm>
          <a:custGeom>
            <a:avLst/>
            <a:gdLst>
              <a:gd name="T0" fmla="*/ 1025400 w 1945179"/>
              <a:gd name="T1" fmla="*/ 0 h 6905486"/>
              <a:gd name="T2" fmla="*/ 1945179 w 1945179"/>
              <a:gd name="T3" fmla="*/ 6905486 h 6905486"/>
              <a:gd name="T4" fmla="*/ 1697057 w 1945179"/>
              <a:gd name="T5" fmla="*/ 6905486 h 6905486"/>
              <a:gd name="T6" fmla="*/ 0 w 1945179"/>
              <a:gd name="T7" fmla="*/ 33407 h 6905486"/>
              <a:gd name="T8" fmla="*/ 1025400 w 1945179"/>
              <a:gd name="T9" fmla="*/ 0 h 6905486"/>
            </a:gdLst>
            <a:ahLst/>
            <a:cxnLst>
              <a:cxn ang="0">
                <a:pos x="T0" y="T1"/>
              </a:cxn>
              <a:cxn ang="0">
                <a:pos x="T2" y="T3"/>
              </a:cxn>
              <a:cxn ang="0">
                <a:pos x="T4" y="T5"/>
              </a:cxn>
              <a:cxn ang="0">
                <a:pos x="T6" y="T7"/>
              </a:cxn>
              <a:cxn ang="0">
                <a:pos x="T8" y="T9"/>
              </a:cxn>
            </a:cxnLst>
            <a:rect l="0" t="0" r="r" b="b"/>
            <a:pathLst>
              <a:path w="1945179" h="6905486">
                <a:moveTo>
                  <a:pt x="1025400" y="0"/>
                </a:moveTo>
                <a:lnTo>
                  <a:pt x="1945179" y="6905486"/>
                </a:lnTo>
                <a:lnTo>
                  <a:pt x="1697057" y="6905486"/>
                </a:lnTo>
                <a:lnTo>
                  <a:pt x="0" y="33407"/>
                </a:lnTo>
                <a:lnTo>
                  <a:pt x="1025400" y="0"/>
                </a:lnTo>
                <a:close/>
              </a:path>
            </a:pathLst>
          </a:custGeom>
          <a:solidFill>
            <a:srgbClr val="008080"/>
          </a:solidFill>
          <a:ln>
            <a:noFill/>
          </a:ln>
          <a:extLst/>
        </p:spPr>
        <p:txBody>
          <a:bodyPr anchor="ctr"/>
          <a:lstStyle/>
          <a:p>
            <a:endParaRPr lang="zh-CN" altLang="en-US"/>
          </a:p>
        </p:txBody>
      </p:sp>
      <p:sp>
        <p:nvSpPr>
          <p:cNvPr id="15370" name="文本框 12"/>
          <p:cNvSpPr txBox="1">
            <a:spLocks noChangeArrowheads="1"/>
          </p:cNvSpPr>
          <p:nvPr/>
        </p:nvSpPr>
        <p:spPr bwMode="auto">
          <a:xfrm>
            <a:off x="4572000" y="914400"/>
            <a:ext cx="200728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CA" altLang="zh-CN" sz="3200" b="1" dirty="0">
                <a:solidFill>
                  <a:schemeClr val="bg1"/>
                </a:solidFill>
                <a:latin typeface="Arial" panose="020B0604020202020204" pitchFamily="34" charset="0"/>
                <a:ea typeface="微软雅黑" panose="020B0503020204020204" pitchFamily="34" charset="-122"/>
                <a:cs typeface="Arial" panose="020B0604020202020204" pitchFamily="34" charset="0"/>
              </a:rPr>
              <a:t>Overview</a:t>
            </a:r>
            <a:endParaRPr lang="zh-CN" altLang="en-US" sz="3200" b="1"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sp>
        <p:nvSpPr>
          <p:cNvPr id="15371" name="文本框 13"/>
          <p:cNvSpPr txBox="1">
            <a:spLocks noChangeArrowheads="1"/>
          </p:cNvSpPr>
          <p:nvPr/>
        </p:nvSpPr>
        <p:spPr bwMode="auto">
          <a:xfrm>
            <a:off x="4572000" y="1828800"/>
            <a:ext cx="403347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CA" altLang="zh-CN" sz="3200" b="1" dirty="0">
                <a:solidFill>
                  <a:schemeClr val="bg1"/>
                </a:solidFill>
                <a:latin typeface="Arial" panose="020B0604020202020204" pitchFamily="34" charset="0"/>
                <a:ea typeface="微软雅黑" panose="020B0503020204020204" pitchFamily="34" charset="-122"/>
                <a:cs typeface="Arial" panose="020B0604020202020204" pitchFamily="34" charset="0"/>
              </a:rPr>
              <a:t>Data Preprocessing</a:t>
            </a:r>
            <a:endParaRPr lang="zh-CN" altLang="en-US" sz="3200" b="1"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sp>
        <p:nvSpPr>
          <p:cNvPr id="15372" name="文本框 14"/>
          <p:cNvSpPr txBox="1">
            <a:spLocks noChangeArrowheads="1"/>
          </p:cNvSpPr>
          <p:nvPr/>
        </p:nvSpPr>
        <p:spPr bwMode="auto">
          <a:xfrm>
            <a:off x="4572000" y="2743200"/>
            <a:ext cx="320831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CA" altLang="zh-CN" sz="3200" b="1" dirty="0">
                <a:solidFill>
                  <a:schemeClr val="bg1"/>
                </a:solidFill>
                <a:latin typeface="Arial" panose="020B0604020202020204" pitchFamily="34" charset="0"/>
                <a:ea typeface="微软雅黑" panose="020B0503020204020204" pitchFamily="34" charset="-122"/>
                <a:cs typeface="Arial" panose="020B0604020202020204" pitchFamily="34" charset="0"/>
              </a:rPr>
              <a:t>Variables Used</a:t>
            </a:r>
            <a:endParaRPr lang="zh-CN" altLang="en-US" sz="3200" b="1"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sp>
        <p:nvSpPr>
          <p:cNvPr id="15373" name="文本框 15"/>
          <p:cNvSpPr txBox="1">
            <a:spLocks noChangeArrowheads="1"/>
          </p:cNvSpPr>
          <p:nvPr/>
        </p:nvSpPr>
        <p:spPr bwMode="auto">
          <a:xfrm>
            <a:off x="4572000" y="3657600"/>
            <a:ext cx="234872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CA" altLang="zh-CN" sz="3200" b="1" dirty="0">
                <a:solidFill>
                  <a:schemeClr val="bg1"/>
                </a:solidFill>
                <a:latin typeface="Arial" panose="020B0604020202020204" pitchFamily="34" charset="0"/>
                <a:ea typeface="微软雅黑" panose="020B0503020204020204" pitchFamily="34" charset="-122"/>
                <a:cs typeface="Arial" panose="020B0604020202020204" pitchFamily="34" charset="0"/>
              </a:rPr>
              <a:t>Algorithms</a:t>
            </a:r>
            <a:endParaRPr lang="zh-CN" altLang="en-US" sz="3200" b="1"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sp>
        <p:nvSpPr>
          <p:cNvPr id="15378" name="文本框 20"/>
          <p:cNvSpPr txBox="1">
            <a:spLocks noChangeArrowheads="1"/>
          </p:cNvSpPr>
          <p:nvPr/>
        </p:nvSpPr>
        <p:spPr bwMode="auto">
          <a:xfrm>
            <a:off x="8093075" y="5583238"/>
            <a:ext cx="4121150"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6600" b="1" dirty="0">
                <a:solidFill>
                  <a:srgbClr val="008080"/>
                </a:solidFill>
                <a:latin typeface="Arial" panose="020B0604020202020204" pitchFamily="34" charset="0"/>
                <a:ea typeface="张海山锐谐体" panose="02000000000000000000" pitchFamily="2" charset="-122"/>
                <a:cs typeface="Arial" panose="020B0604020202020204" pitchFamily="34" charset="0"/>
              </a:rPr>
              <a:t>Contents</a:t>
            </a:r>
            <a:endParaRPr lang="zh-CN" altLang="en-US" sz="6600" b="1" dirty="0">
              <a:solidFill>
                <a:srgbClr val="008080"/>
              </a:solidFill>
              <a:latin typeface="Arial" panose="020B0604020202020204" pitchFamily="34" charset="0"/>
              <a:ea typeface="张海山锐谐体" panose="02000000000000000000" pitchFamily="2" charset="-122"/>
              <a:cs typeface="Arial" panose="020B0604020202020204" pitchFamily="34" charset="0"/>
            </a:endParaRPr>
          </a:p>
        </p:txBody>
      </p:sp>
      <p:sp>
        <p:nvSpPr>
          <p:cNvPr id="20" name="文本框 15">
            <a:extLst>
              <a:ext uri="{FF2B5EF4-FFF2-40B4-BE49-F238E27FC236}">
                <a16:creationId xmlns:a16="http://schemas.microsoft.com/office/drawing/2014/main" id="{A4C4ABEA-EDAA-414B-A1BB-0B45C8237CDD}"/>
              </a:ext>
            </a:extLst>
          </p:cNvPr>
          <p:cNvSpPr txBox="1">
            <a:spLocks noChangeArrowheads="1"/>
          </p:cNvSpPr>
          <p:nvPr/>
        </p:nvSpPr>
        <p:spPr bwMode="auto">
          <a:xfrm>
            <a:off x="4572000" y="4572000"/>
            <a:ext cx="166103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CA" altLang="zh-CN" sz="3200" b="1" dirty="0">
                <a:solidFill>
                  <a:schemeClr val="bg1"/>
                </a:solidFill>
                <a:latin typeface="Arial" panose="020B0604020202020204" pitchFamily="34" charset="0"/>
                <a:ea typeface="微软雅黑" panose="020B0503020204020204" pitchFamily="34" charset="-122"/>
                <a:cs typeface="Arial" panose="020B0604020202020204" pitchFamily="34" charset="0"/>
              </a:rPr>
              <a:t>Results</a:t>
            </a:r>
            <a:endParaRPr lang="zh-CN" altLang="en-US" sz="3200" b="1"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grpSp>
        <p:nvGrpSpPr>
          <p:cNvPr id="7" name="Group 6">
            <a:extLst>
              <a:ext uri="{FF2B5EF4-FFF2-40B4-BE49-F238E27FC236}">
                <a16:creationId xmlns:a16="http://schemas.microsoft.com/office/drawing/2014/main" id="{D7712909-0C10-BC4B-982F-84E3DB86299B}"/>
              </a:ext>
            </a:extLst>
          </p:cNvPr>
          <p:cNvGrpSpPr/>
          <p:nvPr/>
        </p:nvGrpSpPr>
        <p:grpSpPr>
          <a:xfrm>
            <a:off x="3200400" y="3657600"/>
            <a:ext cx="530225" cy="530868"/>
            <a:chOff x="3209459" y="3902646"/>
            <a:chExt cx="530225" cy="530868"/>
          </a:xfrm>
        </p:grpSpPr>
        <p:sp>
          <p:nvSpPr>
            <p:cNvPr id="15366" name="椭圆 5"/>
            <p:cNvSpPr>
              <a:spLocks noChangeArrowheads="1"/>
            </p:cNvSpPr>
            <p:nvPr/>
          </p:nvSpPr>
          <p:spPr bwMode="auto">
            <a:xfrm>
              <a:off x="3209459" y="3902646"/>
              <a:ext cx="530225" cy="530868"/>
            </a:xfrm>
            <a:prstGeom prst="ellipse">
              <a:avLst/>
            </a:prstGeom>
            <a:solidFill>
              <a:srgbClr val="0080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24" name="Freeform 354">
              <a:extLst>
                <a:ext uri="{FF2B5EF4-FFF2-40B4-BE49-F238E27FC236}">
                  <a16:creationId xmlns:a16="http://schemas.microsoft.com/office/drawing/2014/main" id="{AFE84332-08D0-F445-A7DA-10A53D372AB0}"/>
                </a:ext>
              </a:extLst>
            </p:cNvPr>
            <p:cNvSpPr>
              <a:spLocks noEditPoints="1"/>
            </p:cNvSpPr>
            <p:nvPr/>
          </p:nvSpPr>
          <p:spPr bwMode="auto">
            <a:xfrm>
              <a:off x="3311851" y="3983310"/>
              <a:ext cx="325437" cy="344488"/>
            </a:xfrm>
            <a:custGeom>
              <a:avLst/>
              <a:gdLst>
                <a:gd name="T0" fmla="*/ 236 w 274"/>
                <a:gd name="T1" fmla="*/ 120 h 288"/>
                <a:gd name="T2" fmla="*/ 274 w 274"/>
                <a:gd name="T3" fmla="*/ 93 h 288"/>
                <a:gd name="T4" fmla="*/ 250 w 274"/>
                <a:gd name="T5" fmla="*/ 51 h 288"/>
                <a:gd name="T6" fmla="*/ 206 w 274"/>
                <a:gd name="T7" fmla="*/ 70 h 288"/>
                <a:gd name="T8" fmla="*/ 166 w 274"/>
                <a:gd name="T9" fmla="*/ 47 h 288"/>
                <a:gd name="T10" fmla="*/ 161 w 274"/>
                <a:gd name="T11" fmla="*/ 0 h 288"/>
                <a:gd name="T12" fmla="*/ 113 w 274"/>
                <a:gd name="T13" fmla="*/ 0 h 288"/>
                <a:gd name="T14" fmla="*/ 108 w 274"/>
                <a:gd name="T15" fmla="*/ 47 h 288"/>
                <a:gd name="T16" fmla="*/ 67 w 274"/>
                <a:gd name="T17" fmla="*/ 70 h 288"/>
                <a:gd name="T18" fmla="*/ 24 w 274"/>
                <a:gd name="T19" fmla="*/ 51 h 288"/>
                <a:gd name="T20" fmla="*/ 0 w 274"/>
                <a:gd name="T21" fmla="*/ 93 h 288"/>
                <a:gd name="T22" fmla="*/ 38 w 274"/>
                <a:gd name="T23" fmla="*/ 120 h 288"/>
                <a:gd name="T24" fmla="*/ 38 w 274"/>
                <a:gd name="T25" fmla="*/ 168 h 288"/>
                <a:gd name="T26" fmla="*/ 0 w 274"/>
                <a:gd name="T27" fmla="*/ 195 h 288"/>
                <a:gd name="T28" fmla="*/ 24 w 274"/>
                <a:gd name="T29" fmla="*/ 237 h 288"/>
                <a:gd name="T30" fmla="*/ 68 w 274"/>
                <a:gd name="T31" fmla="*/ 218 h 288"/>
                <a:gd name="T32" fmla="*/ 108 w 274"/>
                <a:gd name="T33" fmla="*/ 241 h 288"/>
                <a:gd name="T34" fmla="*/ 113 w 274"/>
                <a:gd name="T35" fmla="*/ 288 h 288"/>
                <a:gd name="T36" fmla="*/ 161 w 274"/>
                <a:gd name="T37" fmla="*/ 288 h 288"/>
                <a:gd name="T38" fmla="*/ 166 w 274"/>
                <a:gd name="T39" fmla="*/ 241 h 288"/>
                <a:gd name="T40" fmla="*/ 206 w 274"/>
                <a:gd name="T41" fmla="*/ 218 h 288"/>
                <a:gd name="T42" fmla="*/ 250 w 274"/>
                <a:gd name="T43" fmla="*/ 237 h 288"/>
                <a:gd name="T44" fmla="*/ 274 w 274"/>
                <a:gd name="T45" fmla="*/ 195 h 288"/>
                <a:gd name="T46" fmla="*/ 236 w 274"/>
                <a:gd name="T47" fmla="*/ 168 h 288"/>
                <a:gd name="T48" fmla="*/ 236 w 274"/>
                <a:gd name="T49" fmla="*/ 120 h 288"/>
                <a:gd name="T50" fmla="*/ 158 w 274"/>
                <a:gd name="T51" fmla="*/ 180 h 288"/>
                <a:gd name="T52" fmla="*/ 116 w 274"/>
                <a:gd name="T53" fmla="*/ 180 h 288"/>
                <a:gd name="T54" fmla="*/ 96 w 274"/>
                <a:gd name="T55" fmla="*/ 144 h 288"/>
                <a:gd name="T56" fmla="*/ 116 w 274"/>
                <a:gd name="T57" fmla="*/ 108 h 288"/>
                <a:gd name="T58" fmla="*/ 158 w 274"/>
                <a:gd name="T59" fmla="*/ 108 h 288"/>
                <a:gd name="T60" fmla="*/ 179 w 274"/>
                <a:gd name="T61" fmla="*/ 144 h 288"/>
                <a:gd name="T62" fmla="*/ 158 w 274"/>
                <a:gd name="T63" fmla="*/ 180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4" h="288">
                  <a:moveTo>
                    <a:pt x="236" y="120"/>
                  </a:moveTo>
                  <a:cubicBezTo>
                    <a:pt x="274" y="93"/>
                    <a:pt x="274" y="93"/>
                    <a:pt x="274" y="93"/>
                  </a:cubicBezTo>
                  <a:cubicBezTo>
                    <a:pt x="250" y="51"/>
                    <a:pt x="250" y="51"/>
                    <a:pt x="250" y="51"/>
                  </a:cubicBezTo>
                  <a:cubicBezTo>
                    <a:pt x="206" y="70"/>
                    <a:pt x="206" y="70"/>
                    <a:pt x="206" y="70"/>
                  </a:cubicBezTo>
                  <a:cubicBezTo>
                    <a:pt x="166" y="47"/>
                    <a:pt x="166" y="47"/>
                    <a:pt x="166" y="47"/>
                  </a:cubicBezTo>
                  <a:cubicBezTo>
                    <a:pt x="161" y="0"/>
                    <a:pt x="161" y="0"/>
                    <a:pt x="161" y="0"/>
                  </a:cubicBezTo>
                  <a:cubicBezTo>
                    <a:pt x="113" y="0"/>
                    <a:pt x="113" y="0"/>
                    <a:pt x="113" y="0"/>
                  </a:cubicBezTo>
                  <a:cubicBezTo>
                    <a:pt x="108" y="47"/>
                    <a:pt x="108" y="47"/>
                    <a:pt x="108" y="47"/>
                  </a:cubicBezTo>
                  <a:cubicBezTo>
                    <a:pt x="67" y="70"/>
                    <a:pt x="67" y="70"/>
                    <a:pt x="67" y="70"/>
                  </a:cubicBezTo>
                  <a:cubicBezTo>
                    <a:pt x="24" y="51"/>
                    <a:pt x="24" y="51"/>
                    <a:pt x="24" y="51"/>
                  </a:cubicBezTo>
                  <a:cubicBezTo>
                    <a:pt x="0" y="93"/>
                    <a:pt x="0" y="93"/>
                    <a:pt x="0" y="93"/>
                  </a:cubicBezTo>
                  <a:cubicBezTo>
                    <a:pt x="38" y="120"/>
                    <a:pt x="38" y="120"/>
                    <a:pt x="38" y="120"/>
                  </a:cubicBezTo>
                  <a:cubicBezTo>
                    <a:pt x="38" y="168"/>
                    <a:pt x="38" y="168"/>
                    <a:pt x="38" y="168"/>
                  </a:cubicBezTo>
                  <a:cubicBezTo>
                    <a:pt x="18" y="182"/>
                    <a:pt x="0" y="195"/>
                    <a:pt x="0" y="195"/>
                  </a:cubicBezTo>
                  <a:cubicBezTo>
                    <a:pt x="24" y="237"/>
                    <a:pt x="24" y="237"/>
                    <a:pt x="24" y="237"/>
                  </a:cubicBezTo>
                  <a:cubicBezTo>
                    <a:pt x="68" y="218"/>
                    <a:pt x="68" y="218"/>
                    <a:pt x="68" y="218"/>
                  </a:cubicBezTo>
                  <a:cubicBezTo>
                    <a:pt x="108" y="241"/>
                    <a:pt x="108" y="241"/>
                    <a:pt x="108" y="241"/>
                  </a:cubicBezTo>
                  <a:cubicBezTo>
                    <a:pt x="113" y="288"/>
                    <a:pt x="113" y="288"/>
                    <a:pt x="113" y="288"/>
                  </a:cubicBezTo>
                  <a:cubicBezTo>
                    <a:pt x="161" y="288"/>
                    <a:pt x="161" y="288"/>
                    <a:pt x="161" y="288"/>
                  </a:cubicBezTo>
                  <a:cubicBezTo>
                    <a:pt x="161" y="288"/>
                    <a:pt x="163" y="266"/>
                    <a:pt x="166" y="241"/>
                  </a:cubicBezTo>
                  <a:cubicBezTo>
                    <a:pt x="206" y="218"/>
                    <a:pt x="206" y="218"/>
                    <a:pt x="206" y="218"/>
                  </a:cubicBezTo>
                  <a:cubicBezTo>
                    <a:pt x="250" y="237"/>
                    <a:pt x="250" y="237"/>
                    <a:pt x="250" y="237"/>
                  </a:cubicBezTo>
                  <a:cubicBezTo>
                    <a:pt x="274" y="195"/>
                    <a:pt x="274" y="195"/>
                    <a:pt x="274" y="195"/>
                  </a:cubicBezTo>
                  <a:cubicBezTo>
                    <a:pt x="274" y="195"/>
                    <a:pt x="256" y="182"/>
                    <a:pt x="236" y="168"/>
                  </a:cubicBezTo>
                  <a:lnTo>
                    <a:pt x="236" y="120"/>
                  </a:lnTo>
                  <a:close/>
                  <a:moveTo>
                    <a:pt x="158" y="180"/>
                  </a:moveTo>
                  <a:cubicBezTo>
                    <a:pt x="116" y="180"/>
                    <a:pt x="116" y="180"/>
                    <a:pt x="116" y="180"/>
                  </a:cubicBezTo>
                  <a:cubicBezTo>
                    <a:pt x="96" y="144"/>
                    <a:pt x="96" y="144"/>
                    <a:pt x="96" y="144"/>
                  </a:cubicBezTo>
                  <a:cubicBezTo>
                    <a:pt x="116" y="108"/>
                    <a:pt x="116" y="108"/>
                    <a:pt x="116" y="108"/>
                  </a:cubicBezTo>
                  <a:cubicBezTo>
                    <a:pt x="158" y="108"/>
                    <a:pt x="158" y="108"/>
                    <a:pt x="158" y="108"/>
                  </a:cubicBezTo>
                  <a:cubicBezTo>
                    <a:pt x="179" y="144"/>
                    <a:pt x="179" y="144"/>
                    <a:pt x="179" y="144"/>
                  </a:cubicBezTo>
                  <a:lnTo>
                    <a:pt x="158" y="18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3" name="Group 2">
            <a:extLst>
              <a:ext uri="{FF2B5EF4-FFF2-40B4-BE49-F238E27FC236}">
                <a16:creationId xmlns:a16="http://schemas.microsoft.com/office/drawing/2014/main" id="{DC2437D5-9F47-264C-B635-B3EA7F2AF736}"/>
              </a:ext>
            </a:extLst>
          </p:cNvPr>
          <p:cNvGrpSpPr/>
          <p:nvPr/>
        </p:nvGrpSpPr>
        <p:grpSpPr>
          <a:xfrm>
            <a:off x="3200400" y="914400"/>
            <a:ext cx="530225" cy="530868"/>
            <a:chOff x="3168649" y="910076"/>
            <a:chExt cx="530225" cy="530868"/>
          </a:xfrm>
        </p:grpSpPr>
        <p:sp>
          <p:nvSpPr>
            <p:cNvPr id="15367" name="椭圆 6"/>
            <p:cNvSpPr>
              <a:spLocks noChangeArrowheads="1"/>
            </p:cNvSpPr>
            <p:nvPr/>
          </p:nvSpPr>
          <p:spPr bwMode="auto">
            <a:xfrm>
              <a:off x="3168649" y="910076"/>
              <a:ext cx="530225" cy="530868"/>
            </a:xfrm>
            <a:prstGeom prst="ellipse">
              <a:avLst/>
            </a:prstGeom>
            <a:solidFill>
              <a:srgbClr val="0080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pic>
          <p:nvPicPr>
            <p:cNvPr id="25" name="组合 13">
              <a:extLst>
                <a:ext uri="{FF2B5EF4-FFF2-40B4-BE49-F238E27FC236}">
                  <a16:creationId xmlns:a16="http://schemas.microsoft.com/office/drawing/2014/main" id="{3B7514C1-A5E4-F046-BB63-D409A707078E}"/>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56643" y="1009016"/>
              <a:ext cx="329184" cy="329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 name="Group 3">
            <a:extLst>
              <a:ext uri="{FF2B5EF4-FFF2-40B4-BE49-F238E27FC236}">
                <a16:creationId xmlns:a16="http://schemas.microsoft.com/office/drawing/2014/main" id="{D07DDF64-7C6D-0A46-BD99-F463D06C8820}"/>
              </a:ext>
            </a:extLst>
          </p:cNvPr>
          <p:cNvGrpSpPr/>
          <p:nvPr/>
        </p:nvGrpSpPr>
        <p:grpSpPr>
          <a:xfrm>
            <a:off x="3200400" y="1828800"/>
            <a:ext cx="530225" cy="530868"/>
            <a:chOff x="3209459" y="1801611"/>
            <a:chExt cx="530225" cy="530868"/>
          </a:xfrm>
        </p:grpSpPr>
        <p:sp>
          <p:nvSpPr>
            <p:cNvPr id="15368" name="椭圆 7"/>
            <p:cNvSpPr>
              <a:spLocks noChangeArrowheads="1"/>
            </p:cNvSpPr>
            <p:nvPr/>
          </p:nvSpPr>
          <p:spPr bwMode="auto">
            <a:xfrm>
              <a:off x="3209459" y="1801611"/>
              <a:ext cx="530225" cy="530868"/>
            </a:xfrm>
            <a:prstGeom prst="ellipse">
              <a:avLst/>
            </a:prstGeom>
            <a:solidFill>
              <a:srgbClr val="0080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26" name="Freeform 160">
              <a:extLst>
                <a:ext uri="{FF2B5EF4-FFF2-40B4-BE49-F238E27FC236}">
                  <a16:creationId xmlns:a16="http://schemas.microsoft.com/office/drawing/2014/main" id="{8632D1E1-D82C-604D-899F-A35F9493388E}"/>
                </a:ext>
              </a:extLst>
            </p:cNvPr>
            <p:cNvSpPr>
              <a:spLocks/>
            </p:cNvSpPr>
            <p:nvPr/>
          </p:nvSpPr>
          <p:spPr bwMode="auto">
            <a:xfrm>
              <a:off x="3311851" y="1889927"/>
              <a:ext cx="329184" cy="329184"/>
            </a:xfrm>
            <a:custGeom>
              <a:avLst/>
              <a:gdLst>
                <a:gd name="T0" fmla="*/ 44 w 461"/>
                <a:gd name="T1" fmla="*/ 124 h 400"/>
                <a:gd name="T2" fmla="*/ 44 w 461"/>
                <a:gd name="T3" fmla="*/ 124 h 400"/>
                <a:gd name="T4" fmla="*/ 221 w 461"/>
                <a:gd name="T5" fmla="*/ 106 h 400"/>
                <a:gd name="T6" fmla="*/ 328 w 461"/>
                <a:gd name="T7" fmla="*/ 142 h 400"/>
                <a:gd name="T8" fmla="*/ 443 w 461"/>
                <a:gd name="T9" fmla="*/ 89 h 400"/>
                <a:gd name="T10" fmla="*/ 451 w 461"/>
                <a:gd name="T11" fmla="*/ 53 h 400"/>
                <a:gd name="T12" fmla="*/ 416 w 461"/>
                <a:gd name="T13" fmla="*/ 53 h 400"/>
                <a:gd name="T14" fmla="*/ 239 w 461"/>
                <a:gd name="T15" fmla="*/ 62 h 400"/>
                <a:gd name="T16" fmla="*/ 18 w 461"/>
                <a:gd name="T17" fmla="*/ 89 h 400"/>
                <a:gd name="T18" fmla="*/ 9 w 461"/>
                <a:gd name="T19" fmla="*/ 124 h 400"/>
                <a:gd name="T20" fmla="*/ 44 w 461"/>
                <a:gd name="T21" fmla="*/ 124 h 400"/>
                <a:gd name="T22" fmla="*/ 416 w 461"/>
                <a:gd name="T23" fmla="*/ 178 h 400"/>
                <a:gd name="T24" fmla="*/ 416 w 461"/>
                <a:gd name="T25" fmla="*/ 178 h 400"/>
                <a:gd name="T26" fmla="*/ 239 w 461"/>
                <a:gd name="T27" fmla="*/ 195 h 400"/>
                <a:gd name="T28" fmla="*/ 18 w 461"/>
                <a:gd name="T29" fmla="*/ 213 h 400"/>
                <a:gd name="T30" fmla="*/ 9 w 461"/>
                <a:gd name="T31" fmla="*/ 248 h 400"/>
                <a:gd name="T32" fmla="*/ 44 w 461"/>
                <a:gd name="T33" fmla="*/ 248 h 400"/>
                <a:gd name="T34" fmla="*/ 221 w 461"/>
                <a:gd name="T35" fmla="*/ 240 h 400"/>
                <a:gd name="T36" fmla="*/ 328 w 461"/>
                <a:gd name="T37" fmla="*/ 275 h 400"/>
                <a:gd name="T38" fmla="*/ 443 w 461"/>
                <a:gd name="T39" fmla="*/ 222 h 400"/>
                <a:gd name="T40" fmla="*/ 451 w 461"/>
                <a:gd name="T41" fmla="*/ 187 h 400"/>
                <a:gd name="T42" fmla="*/ 416 w 461"/>
                <a:gd name="T43" fmla="*/ 178 h 400"/>
                <a:gd name="T44" fmla="*/ 416 w 461"/>
                <a:gd name="T45" fmla="*/ 302 h 400"/>
                <a:gd name="T46" fmla="*/ 416 w 461"/>
                <a:gd name="T47" fmla="*/ 302 h 400"/>
                <a:gd name="T48" fmla="*/ 239 w 461"/>
                <a:gd name="T49" fmla="*/ 319 h 400"/>
                <a:gd name="T50" fmla="*/ 18 w 461"/>
                <a:gd name="T51" fmla="*/ 337 h 400"/>
                <a:gd name="T52" fmla="*/ 9 w 461"/>
                <a:gd name="T53" fmla="*/ 372 h 400"/>
                <a:gd name="T54" fmla="*/ 44 w 461"/>
                <a:gd name="T55" fmla="*/ 381 h 400"/>
                <a:gd name="T56" fmla="*/ 221 w 461"/>
                <a:gd name="T57" fmla="*/ 363 h 400"/>
                <a:gd name="T58" fmla="*/ 328 w 461"/>
                <a:gd name="T59" fmla="*/ 399 h 400"/>
                <a:gd name="T60" fmla="*/ 443 w 461"/>
                <a:gd name="T61" fmla="*/ 346 h 400"/>
                <a:gd name="T62" fmla="*/ 451 w 461"/>
                <a:gd name="T63" fmla="*/ 310 h 400"/>
                <a:gd name="T64" fmla="*/ 416 w 461"/>
                <a:gd name="T65" fmla="*/ 302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61" h="400">
                  <a:moveTo>
                    <a:pt x="44" y="124"/>
                  </a:moveTo>
                  <a:lnTo>
                    <a:pt x="44" y="124"/>
                  </a:lnTo>
                  <a:cubicBezTo>
                    <a:pt x="88" y="89"/>
                    <a:pt x="124" y="62"/>
                    <a:pt x="221" y="106"/>
                  </a:cubicBezTo>
                  <a:cubicBezTo>
                    <a:pt x="266" y="133"/>
                    <a:pt x="301" y="142"/>
                    <a:pt x="328" y="142"/>
                  </a:cubicBezTo>
                  <a:cubicBezTo>
                    <a:pt x="381" y="142"/>
                    <a:pt x="416" y="115"/>
                    <a:pt x="443" y="89"/>
                  </a:cubicBezTo>
                  <a:cubicBezTo>
                    <a:pt x="451" y="80"/>
                    <a:pt x="460" y="62"/>
                    <a:pt x="451" y="53"/>
                  </a:cubicBezTo>
                  <a:cubicBezTo>
                    <a:pt x="443" y="44"/>
                    <a:pt x="425" y="44"/>
                    <a:pt x="416" y="53"/>
                  </a:cubicBezTo>
                  <a:cubicBezTo>
                    <a:pt x="372" y="89"/>
                    <a:pt x="337" y="115"/>
                    <a:pt x="239" y="62"/>
                  </a:cubicBezTo>
                  <a:cubicBezTo>
                    <a:pt x="124" y="0"/>
                    <a:pt x="62" y="44"/>
                    <a:pt x="18" y="89"/>
                  </a:cubicBezTo>
                  <a:cubicBezTo>
                    <a:pt x="9" y="97"/>
                    <a:pt x="0" y="115"/>
                    <a:pt x="9" y="124"/>
                  </a:cubicBezTo>
                  <a:cubicBezTo>
                    <a:pt x="18" y="133"/>
                    <a:pt x="35" y="133"/>
                    <a:pt x="44" y="124"/>
                  </a:cubicBezTo>
                  <a:close/>
                  <a:moveTo>
                    <a:pt x="416" y="178"/>
                  </a:moveTo>
                  <a:lnTo>
                    <a:pt x="416" y="178"/>
                  </a:lnTo>
                  <a:cubicBezTo>
                    <a:pt x="372" y="213"/>
                    <a:pt x="337" y="248"/>
                    <a:pt x="239" y="195"/>
                  </a:cubicBezTo>
                  <a:cubicBezTo>
                    <a:pt x="124" y="124"/>
                    <a:pt x="62" y="178"/>
                    <a:pt x="18" y="213"/>
                  </a:cubicBezTo>
                  <a:cubicBezTo>
                    <a:pt x="9" y="222"/>
                    <a:pt x="0" y="240"/>
                    <a:pt x="9" y="248"/>
                  </a:cubicBezTo>
                  <a:cubicBezTo>
                    <a:pt x="18" y="257"/>
                    <a:pt x="35" y="257"/>
                    <a:pt x="44" y="248"/>
                  </a:cubicBezTo>
                  <a:cubicBezTo>
                    <a:pt x="88" y="213"/>
                    <a:pt x="124" y="187"/>
                    <a:pt x="221" y="240"/>
                  </a:cubicBezTo>
                  <a:cubicBezTo>
                    <a:pt x="266" y="266"/>
                    <a:pt x="301" y="275"/>
                    <a:pt x="328" y="275"/>
                  </a:cubicBezTo>
                  <a:cubicBezTo>
                    <a:pt x="381" y="275"/>
                    <a:pt x="416" y="240"/>
                    <a:pt x="443" y="222"/>
                  </a:cubicBezTo>
                  <a:cubicBezTo>
                    <a:pt x="451" y="213"/>
                    <a:pt x="460" y="195"/>
                    <a:pt x="451" y="187"/>
                  </a:cubicBezTo>
                  <a:cubicBezTo>
                    <a:pt x="443" y="168"/>
                    <a:pt x="425" y="168"/>
                    <a:pt x="416" y="178"/>
                  </a:cubicBezTo>
                  <a:close/>
                  <a:moveTo>
                    <a:pt x="416" y="302"/>
                  </a:moveTo>
                  <a:lnTo>
                    <a:pt x="416" y="302"/>
                  </a:lnTo>
                  <a:cubicBezTo>
                    <a:pt x="372" y="346"/>
                    <a:pt x="337" y="372"/>
                    <a:pt x="239" y="319"/>
                  </a:cubicBezTo>
                  <a:cubicBezTo>
                    <a:pt x="124" y="248"/>
                    <a:pt x="62" y="302"/>
                    <a:pt x="18" y="337"/>
                  </a:cubicBezTo>
                  <a:cubicBezTo>
                    <a:pt x="9" y="346"/>
                    <a:pt x="0" y="363"/>
                    <a:pt x="9" y="372"/>
                  </a:cubicBezTo>
                  <a:cubicBezTo>
                    <a:pt x="18" y="390"/>
                    <a:pt x="35" y="390"/>
                    <a:pt x="44" y="381"/>
                  </a:cubicBezTo>
                  <a:cubicBezTo>
                    <a:pt x="88" y="337"/>
                    <a:pt x="124" y="310"/>
                    <a:pt x="221" y="363"/>
                  </a:cubicBezTo>
                  <a:cubicBezTo>
                    <a:pt x="266" y="390"/>
                    <a:pt x="301" y="399"/>
                    <a:pt x="328" y="399"/>
                  </a:cubicBezTo>
                  <a:cubicBezTo>
                    <a:pt x="381" y="399"/>
                    <a:pt x="416" y="372"/>
                    <a:pt x="443" y="346"/>
                  </a:cubicBezTo>
                  <a:cubicBezTo>
                    <a:pt x="451" y="337"/>
                    <a:pt x="460" y="319"/>
                    <a:pt x="451" y="310"/>
                  </a:cubicBezTo>
                  <a:cubicBezTo>
                    <a:pt x="443" y="302"/>
                    <a:pt x="425" y="293"/>
                    <a:pt x="416" y="302"/>
                  </a:cubicBezTo>
                  <a:close/>
                </a:path>
              </a:pathLst>
            </a:custGeom>
            <a:solidFill>
              <a:schemeClr val="bg1"/>
            </a:solidFill>
            <a:ln>
              <a:noFill/>
            </a:ln>
            <a:extLst/>
          </p:spPr>
          <p:txBody>
            <a:bodyPr wrap="none" anchor="ctr"/>
            <a:lstStyle/>
            <a:p>
              <a:endParaRPr lang="zh-CN" altLang="en-US"/>
            </a:p>
          </p:txBody>
        </p:sp>
      </p:grpSp>
      <p:grpSp>
        <p:nvGrpSpPr>
          <p:cNvPr id="8" name="Group 7">
            <a:extLst>
              <a:ext uri="{FF2B5EF4-FFF2-40B4-BE49-F238E27FC236}">
                <a16:creationId xmlns:a16="http://schemas.microsoft.com/office/drawing/2014/main" id="{D99E67A6-AE3D-EB44-9705-68156A067707}"/>
              </a:ext>
            </a:extLst>
          </p:cNvPr>
          <p:cNvGrpSpPr/>
          <p:nvPr/>
        </p:nvGrpSpPr>
        <p:grpSpPr>
          <a:xfrm>
            <a:off x="3200400" y="4572000"/>
            <a:ext cx="530225" cy="530868"/>
            <a:chOff x="3209458" y="4855199"/>
            <a:chExt cx="530225" cy="530868"/>
          </a:xfrm>
        </p:grpSpPr>
        <p:sp>
          <p:nvSpPr>
            <p:cNvPr id="23" name="椭圆 5">
              <a:extLst>
                <a:ext uri="{FF2B5EF4-FFF2-40B4-BE49-F238E27FC236}">
                  <a16:creationId xmlns:a16="http://schemas.microsoft.com/office/drawing/2014/main" id="{7E1CE507-98C2-C54D-8BBE-1E3C56F72370}"/>
                </a:ext>
              </a:extLst>
            </p:cNvPr>
            <p:cNvSpPr>
              <a:spLocks noChangeArrowheads="1"/>
            </p:cNvSpPr>
            <p:nvPr/>
          </p:nvSpPr>
          <p:spPr bwMode="auto">
            <a:xfrm>
              <a:off x="3209458" y="4855199"/>
              <a:ext cx="530225" cy="530868"/>
            </a:xfrm>
            <a:prstGeom prst="ellipse">
              <a:avLst/>
            </a:prstGeom>
            <a:solidFill>
              <a:srgbClr val="0080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28" name="Freeform 94">
              <a:extLst>
                <a:ext uri="{FF2B5EF4-FFF2-40B4-BE49-F238E27FC236}">
                  <a16:creationId xmlns:a16="http://schemas.microsoft.com/office/drawing/2014/main" id="{0C76E921-17BE-7844-B37D-4E3C5A6F3FD3}"/>
                </a:ext>
              </a:extLst>
            </p:cNvPr>
            <p:cNvSpPr>
              <a:spLocks noEditPoints="1"/>
            </p:cNvSpPr>
            <p:nvPr/>
          </p:nvSpPr>
          <p:spPr bwMode="auto">
            <a:xfrm>
              <a:off x="3316960" y="4933448"/>
              <a:ext cx="329184" cy="329184"/>
            </a:xfrm>
            <a:custGeom>
              <a:avLst/>
              <a:gdLst>
                <a:gd name="T0" fmla="*/ 215 w 288"/>
                <a:gd name="T1" fmla="*/ 0 h 269"/>
                <a:gd name="T2" fmla="*/ 213 w 288"/>
                <a:gd name="T3" fmla="*/ 0 h 269"/>
                <a:gd name="T4" fmla="*/ 212 w 288"/>
                <a:gd name="T5" fmla="*/ 0 h 269"/>
                <a:gd name="T6" fmla="*/ 139 w 288"/>
                <a:gd name="T7" fmla="*/ 73 h 269"/>
                <a:gd name="T8" fmla="*/ 139 w 288"/>
                <a:gd name="T9" fmla="*/ 117 h 269"/>
                <a:gd name="T10" fmla="*/ 0 w 288"/>
                <a:gd name="T11" fmla="*/ 117 h 269"/>
                <a:gd name="T12" fmla="*/ 0 w 288"/>
                <a:gd name="T13" fmla="*/ 269 h 269"/>
                <a:gd name="T14" fmla="*/ 202 w 288"/>
                <a:gd name="T15" fmla="*/ 269 h 269"/>
                <a:gd name="T16" fmla="*/ 202 w 288"/>
                <a:gd name="T17" fmla="*/ 117 h 269"/>
                <a:gd name="T18" fmla="*/ 175 w 288"/>
                <a:gd name="T19" fmla="*/ 117 h 269"/>
                <a:gd name="T20" fmla="*/ 175 w 288"/>
                <a:gd name="T21" fmla="*/ 73 h 269"/>
                <a:gd name="T22" fmla="*/ 212 w 288"/>
                <a:gd name="T23" fmla="*/ 36 h 269"/>
                <a:gd name="T24" fmla="*/ 214 w 288"/>
                <a:gd name="T25" fmla="*/ 36 h 269"/>
                <a:gd name="T26" fmla="*/ 215 w 288"/>
                <a:gd name="T27" fmla="*/ 36 h 269"/>
                <a:gd name="T28" fmla="*/ 251 w 288"/>
                <a:gd name="T29" fmla="*/ 73 h 269"/>
                <a:gd name="T30" fmla="*/ 251 w 288"/>
                <a:gd name="T31" fmla="*/ 91 h 269"/>
                <a:gd name="T32" fmla="*/ 264 w 288"/>
                <a:gd name="T33" fmla="*/ 91 h 269"/>
                <a:gd name="T34" fmla="*/ 264 w 288"/>
                <a:gd name="T35" fmla="*/ 95 h 269"/>
                <a:gd name="T36" fmla="*/ 251 w 288"/>
                <a:gd name="T37" fmla="*/ 107 h 269"/>
                <a:gd name="T38" fmla="*/ 251 w 288"/>
                <a:gd name="T39" fmla="*/ 117 h 269"/>
                <a:gd name="T40" fmla="*/ 288 w 288"/>
                <a:gd name="T41" fmla="*/ 117 h 269"/>
                <a:gd name="T42" fmla="*/ 288 w 288"/>
                <a:gd name="T43" fmla="*/ 73 h 269"/>
                <a:gd name="T44" fmla="*/ 215 w 288"/>
                <a:gd name="T45" fmla="*/ 0 h 269"/>
                <a:gd name="T46" fmla="*/ 124 w 288"/>
                <a:gd name="T47" fmla="*/ 241 h 269"/>
                <a:gd name="T48" fmla="*/ 78 w 288"/>
                <a:gd name="T49" fmla="*/ 241 h 269"/>
                <a:gd name="T50" fmla="*/ 89 w 288"/>
                <a:gd name="T51" fmla="*/ 192 h 269"/>
                <a:gd name="T52" fmla="*/ 78 w 288"/>
                <a:gd name="T53" fmla="*/ 172 h 269"/>
                <a:gd name="T54" fmla="*/ 101 w 288"/>
                <a:gd name="T55" fmla="*/ 149 h 269"/>
                <a:gd name="T56" fmla="*/ 124 w 288"/>
                <a:gd name="T57" fmla="*/ 172 h 269"/>
                <a:gd name="T58" fmla="*/ 112 w 288"/>
                <a:gd name="T59" fmla="*/ 192 h 269"/>
                <a:gd name="T60" fmla="*/ 124 w 288"/>
                <a:gd name="T61" fmla="*/ 241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8" h="269">
                  <a:moveTo>
                    <a:pt x="215" y="0"/>
                  </a:moveTo>
                  <a:cubicBezTo>
                    <a:pt x="214" y="0"/>
                    <a:pt x="214" y="0"/>
                    <a:pt x="213" y="0"/>
                  </a:cubicBezTo>
                  <a:cubicBezTo>
                    <a:pt x="213" y="0"/>
                    <a:pt x="212" y="0"/>
                    <a:pt x="212" y="0"/>
                  </a:cubicBezTo>
                  <a:cubicBezTo>
                    <a:pt x="172" y="0"/>
                    <a:pt x="139" y="33"/>
                    <a:pt x="139" y="73"/>
                  </a:cubicBezTo>
                  <a:cubicBezTo>
                    <a:pt x="139" y="73"/>
                    <a:pt x="139" y="99"/>
                    <a:pt x="139" y="117"/>
                  </a:cubicBezTo>
                  <a:cubicBezTo>
                    <a:pt x="0" y="117"/>
                    <a:pt x="0" y="117"/>
                    <a:pt x="0" y="117"/>
                  </a:cubicBezTo>
                  <a:cubicBezTo>
                    <a:pt x="0" y="269"/>
                    <a:pt x="0" y="269"/>
                    <a:pt x="0" y="269"/>
                  </a:cubicBezTo>
                  <a:cubicBezTo>
                    <a:pt x="202" y="269"/>
                    <a:pt x="202" y="269"/>
                    <a:pt x="202" y="269"/>
                  </a:cubicBezTo>
                  <a:cubicBezTo>
                    <a:pt x="202" y="117"/>
                    <a:pt x="202" y="117"/>
                    <a:pt x="202" y="117"/>
                  </a:cubicBezTo>
                  <a:cubicBezTo>
                    <a:pt x="175" y="117"/>
                    <a:pt x="175" y="117"/>
                    <a:pt x="175" y="117"/>
                  </a:cubicBezTo>
                  <a:cubicBezTo>
                    <a:pt x="175" y="99"/>
                    <a:pt x="175" y="73"/>
                    <a:pt x="175" y="73"/>
                  </a:cubicBezTo>
                  <a:cubicBezTo>
                    <a:pt x="175" y="53"/>
                    <a:pt x="192" y="36"/>
                    <a:pt x="212" y="36"/>
                  </a:cubicBezTo>
                  <a:cubicBezTo>
                    <a:pt x="213" y="36"/>
                    <a:pt x="214" y="36"/>
                    <a:pt x="214" y="36"/>
                  </a:cubicBezTo>
                  <a:cubicBezTo>
                    <a:pt x="214" y="36"/>
                    <a:pt x="214" y="36"/>
                    <a:pt x="215" y="36"/>
                  </a:cubicBezTo>
                  <a:cubicBezTo>
                    <a:pt x="235" y="36"/>
                    <a:pt x="251" y="53"/>
                    <a:pt x="251" y="73"/>
                  </a:cubicBezTo>
                  <a:cubicBezTo>
                    <a:pt x="251" y="73"/>
                    <a:pt x="251" y="81"/>
                    <a:pt x="251" y="91"/>
                  </a:cubicBezTo>
                  <a:cubicBezTo>
                    <a:pt x="264" y="91"/>
                    <a:pt x="264" y="91"/>
                    <a:pt x="264" y="91"/>
                  </a:cubicBezTo>
                  <a:cubicBezTo>
                    <a:pt x="264" y="95"/>
                    <a:pt x="264" y="95"/>
                    <a:pt x="264" y="95"/>
                  </a:cubicBezTo>
                  <a:cubicBezTo>
                    <a:pt x="251" y="107"/>
                    <a:pt x="251" y="107"/>
                    <a:pt x="251" y="107"/>
                  </a:cubicBezTo>
                  <a:cubicBezTo>
                    <a:pt x="251" y="111"/>
                    <a:pt x="251" y="114"/>
                    <a:pt x="251" y="117"/>
                  </a:cubicBezTo>
                  <a:cubicBezTo>
                    <a:pt x="288" y="117"/>
                    <a:pt x="288" y="117"/>
                    <a:pt x="288" y="117"/>
                  </a:cubicBezTo>
                  <a:cubicBezTo>
                    <a:pt x="288" y="99"/>
                    <a:pt x="288" y="73"/>
                    <a:pt x="288" y="73"/>
                  </a:cubicBezTo>
                  <a:cubicBezTo>
                    <a:pt x="288" y="33"/>
                    <a:pt x="255" y="0"/>
                    <a:pt x="215" y="0"/>
                  </a:cubicBezTo>
                  <a:close/>
                  <a:moveTo>
                    <a:pt x="124" y="241"/>
                  </a:moveTo>
                  <a:cubicBezTo>
                    <a:pt x="78" y="241"/>
                    <a:pt x="78" y="241"/>
                    <a:pt x="78" y="241"/>
                  </a:cubicBezTo>
                  <a:cubicBezTo>
                    <a:pt x="89" y="192"/>
                    <a:pt x="89" y="192"/>
                    <a:pt x="89" y="192"/>
                  </a:cubicBezTo>
                  <a:cubicBezTo>
                    <a:pt x="82" y="188"/>
                    <a:pt x="78" y="181"/>
                    <a:pt x="78" y="172"/>
                  </a:cubicBezTo>
                  <a:cubicBezTo>
                    <a:pt x="78" y="160"/>
                    <a:pt x="88" y="149"/>
                    <a:pt x="101" y="149"/>
                  </a:cubicBezTo>
                  <a:cubicBezTo>
                    <a:pt x="113" y="149"/>
                    <a:pt x="124" y="160"/>
                    <a:pt x="124" y="172"/>
                  </a:cubicBezTo>
                  <a:cubicBezTo>
                    <a:pt x="124" y="181"/>
                    <a:pt x="119" y="188"/>
                    <a:pt x="112" y="192"/>
                  </a:cubicBezTo>
                  <a:lnTo>
                    <a:pt x="124" y="241"/>
                  </a:lnTo>
                  <a:close/>
                </a:path>
              </a:pathLst>
            </a:custGeom>
            <a:solidFill>
              <a:schemeClr val="bg1"/>
            </a:solidFill>
            <a:ln>
              <a:noFill/>
            </a:ln>
            <a:extLst/>
          </p:spPr>
          <p:txBody>
            <a:bodyPr/>
            <a:lstStyle/>
            <a:p>
              <a:endParaRPr lang="zh-CN" altLang="en-US"/>
            </a:p>
          </p:txBody>
        </p:sp>
      </p:grpSp>
      <p:grpSp>
        <p:nvGrpSpPr>
          <p:cNvPr id="5" name="Group 4">
            <a:extLst>
              <a:ext uri="{FF2B5EF4-FFF2-40B4-BE49-F238E27FC236}">
                <a16:creationId xmlns:a16="http://schemas.microsoft.com/office/drawing/2014/main" id="{A55F6FF5-BB84-F142-9E4A-260C118D74DA}"/>
              </a:ext>
            </a:extLst>
          </p:cNvPr>
          <p:cNvGrpSpPr/>
          <p:nvPr/>
        </p:nvGrpSpPr>
        <p:grpSpPr>
          <a:xfrm>
            <a:off x="3200400" y="2743200"/>
            <a:ext cx="530225" cy="530868"/>
            <a:chOff x="3209459" y="2779061"/>
            <a:chExt cx="530225" cy="530868"/>
          </a:xfrm>
        </p:grpSpPr>
        <p:sp>
          <p:nvSpPr>
            <p:cNvPr id="15369" name="椭圆 8"/>
            <p:cNvSpPr>
              <a:spLocks noChangeArrowheads="1"/>
            </p:cNvSpPr>
            <p:nvPr/>
          </p:nvSpPr>
          <p:spPr bwMode="auto">
            <a:xfrm>
              <a:off x="3209459" y="2779061"/>
              <a:ext cx="530225" cy="530868"/>
            </a:xfrm>
            <a:prstGeom prst="ellipse">
              <a:avLst/>
            </a:prstGeom>
            <a:solidFill>
              <a:srgbClr val="0080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29" name="Freeform 202">
              <a:extLst>
                <a:ext uri="{FF2B5EF4-FFF2-40B4-BE49-F238E27FC236}">
                  <a16:creationId xmlns:a16="http://schemas.microsoft.com/office/drawing/2014/main" id="{736896E0-9F4C-A94B-B904-471E0D42AB7C}"/>
                </a:ext>
              </a:extLst>
            </p:cNvPr>
            <p:cNvSpPr>
              <a:spLocks noEditPoints="1"/>
            </p:cNvSpPr>
            <p:nvPr/>
          </p:nvSpPr>
          <p:spPr bwMode="auto">
            <a:xfrm>
              <a:off x="3318026" y="2880489"/>
              <a:ext cx="329184" cy="329184"/>
            </a:xfrm>
            <a:custGeom>
              <a:avLst/>
              <a:gdLst>
                <a:gd name="T0" fmla="*/ 80 w 198"/>
                <a:gd name="T1" fmla="*/ 39 h 190"/>
                <a:gd name="T2" fmla="*/ 32 w 198"/>
                <a:gd name="T3" fmla="*/ 39 h 190"/>
                <a:gd name="T4" fmla="*/ 24 w 198"/>
                <a:gd name="T5" fmla="*/ 52 h 190"/>
                <a:gd name="T6" fmla="*/ 32 w 198"/>
                <a:gd name="T7" fmla="*/ 65 h 190"/>
                <a:gd name="T8" fmla="*/ 80 w 198"/>
                <a:gd name="T9" fmla="*/ 65 h 190"/>
                <a:gd name="T10" fmla="*/ 80 w 198"/>
                <a:gd name="T11" fmla="*/ 39 h 190"/>
                <a:gd name="T12" fmla="*/ 80 w 198"/>
                <a:gd name="T13" fmla="*/ 39 h 190"/>
                <a:gd name="T14" fmla="*/ 114 w 198"/>
                <a:gd name="T15" fmla="*/ 65 h 190"/>
                <a:gd name="T16" fmla="*/ 170 w 198"/>
                <a:gd name="T17" fmla="*/ 65 h 190"/>
                <a:gd name="T18" fmla="*/ 177 w 198"/>
                <a:gd name="T19" fmla="*/ 65 h 190"/>
                <a:gd name="T20" fmla="*/ 179 w 198"/>
                <a:gd name="T21" fmla="*/ 69 h 190"/>
                <a:gd name="T22" fmla="*/ 194 w 198"/>
                <a:gd name="T23" fmla="*/ 93 h 190"/>
                <a:gd name="T24" fmla="*/ 198 w 198"/>
                <a:gd name="T25" fmla="*/ 99 h 190"/>
                <a:gd name="T26" fmla="*/ 194 w 198"/>
                <a:gd name="T27" fmla="*/ 103 h 190"/>
                <a:gd name="T28" fmla="*/ 179 w 198"/>
                <a:gd name="T29" fmla="*/ 127 h 190"/>
                <a:gd name="T30" fmla="*/ 177 w 198"/>
                <a:gd name="T31" fmla="*/ 134 h 190"/>
                <a:gd name="T32" fmla="*/ 170 w 198"/>
                <a:gd name="T33" fmla="*/ 134 h 190"/>
                <a:gd name="T34" fmla="*/ 114 w 198"/>
                <a:gd name="T35" fmla="*/ 134 h 190"/>
                <a:gd name="T36" fmla="*/ 114 w 198"/>
                <a:gd name="T37" fmla="*/ 164 h 190"/>
                <a:gd name="T38" fmla="*/ 164 w 198"/>
                <a:gd name="T39" fmla="*/ 164 h 190"/>
                <a:gd name="T40" fmla="*/ 164 w 198"/>
                <a:gd name="T41" fmla="*/ 190 h 190"/>
                <a:gd name="T42" fmla="*/ 37 w 198"/>
                <a:gd name="T43" fmla="*/ 190 h 190"/>
                <a:gd name="T44" fmla="*/ 37 w 198"/>
                <a:gd name="T45" fmla="*/ 164 h 190"/>
                <a:gd name="T46" fmla="*/ 82 w 198"/>
                <a:gd name="T47" fmla="*/ 164 h 190"/>
                <a:gd name="T48" fmla="*/ 82 w 198"/>
                <a:gd name="T49" fmla="*/ 86 h 190"/>
                <a:gd name="T50" fmla="*/ 26 w 198"/>
                <a:gd name="T51" fmla="*/ 86 h 190"/>
                <a:gd name="T52" fmla="*/ 19 w 198"/>
                <a:gd name="T53" fmla="*/ 86 h 190"/>
                <a:gd name="T54" fmla="*/ 17 w 198"/>
                <a:gd name="T55" fmla="*/ 80 h 190"/>
                <a:gd name="T56" fmla="*/ 2 w 198"/>
                <a:gd name="T57" fmla="*/ 56 h 190"/>
                <a:gd name="T58" fmla="*/ 0 w 198"/>
                <a:gd name="T59" fmla="*/ 52 h 190"/>
                <a:gd name="T60" fmla="*/ 2 w 198"/>
                <a:gd name="T61" fmla="*/ 45 h 190"/>
                <a:gd name="T62" fmla="*/ 17 w 198"/>
                <a:gd name="T63" fmla="*/ 21 h 190"/>
                <a:gd name="T64" fmla="*/ 19 w 198"/>
                <a:gd name="T65" fmla="*/ 17 h 190"/>
                <a:gd name="T66" fmla="*/ 26 w 198"/>
                <a:gd name="T67" fmla="*/ 17 h 190"/>
                <a:gd name="T68" fmla="*/ 82 w 198"/>
                <a:gd name="T69" fmla="*/ 17 h 190"/>
                <a:gd name="T70" fmla="*/ 82 w 198"/>
                <a:gd name="T71" fmla="*/ 13 h 190"/>
                <a:gd name="T72" fmla="*/ 99 w 198"/>
                <a:gd name="T73" fmla="*/ 0 h 190"/>
                <a:gd name="T74" fmla="*/ 114 w 198"/>
                <a:gd name="T75" fmla="*/ 13 h 190"/>
                <a:gd name="T76" fmla="*/ 114 w 198"/>
                <a:gd name="T77" fmla="*/ 65 h 190"/>
                <a:gd name="T78" fmla="*/ 114 w 198"/>
                <a:gd name="T79" fmla="*/ 65 h 190"/>
                <a:gd name="T80" fmla="*/ 166 w 198"/>
                <a:gd name="T81" fmla="*/ 84 h 190"/>
                <a:gd name="T82" fmla="*/ 116 w 198"/>
                <a:gd name="T83" fmla="*/ 84 h 190"/>
                <a:gd name="T84" fmla="*/ 116 w 198"/>
                <a:gd name="T85" fmla="*/ 112 h 190"/>
                <a:gd name="T86" fmla="*/ 166 w 198"/>
                <a:gd name="T87" fmla="*/ 112 h 190"/>
                <a:gd name="T88" fmla="*/ 175 w 198"/>
                <a:gd name="T89" fmla="*/ 99 h 190"/>
                <a:gd name="T90" fmla="*/ 166 w 198"/>
                <a:gd name="T91" fmla="*/ 84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98" h="190">
                  <a:moveTo>
                    <a:pt x="80" y="39"/>
                  </a:moveTo>
                  <a:lnTo>
                    <a:pt x="32" y="39"/>
                  </a:lnTo>
                  <a:lnTo>
                    <a:pt x="24" y="52"/>
                  </a:lnTo>
                  <a:lnTo>
                    <a:pt x="32" y="65"/>
                  </a:lnTo>
                  <a:lnTo>
                    <a:pt x="80" y="65"/>
                  </a:lnTo>
                  <a:lnTo>
                    <a:pt x="80" y="39"/>
                  </a:lnTo>
                  <a:close/>
                  <a:moveTo>
                    <a:pt x="114" y="65"/>
                  </a:moveTo>
                  <a:lnTo>
                    <a:pt x="170" y="65"/>
                  </a:lnTo>
                  <a:lnTo>
                    <a:pt x="177" y="65"/>
                  </a:lnTo>
                  <a:lnTo>
                    <a:pt x="179" y="69"/>
                  </a:lnTo>
                  <a:lnTo>
                    <a:pt x="194" y="93"/>
                  </a:lnTo>
                  <a:lnTo>
                    <a:pt x="198" y="99"/>
                  </a:lnTo>
                  <a:lnTo>
                    <a:pt x="194" y="103"/>
                  </a:lnTo>
                  <a:lnTo>
                    <a:pt x="179" y="127"/>
                  </a:lnTo>
                  <a:lnTo>
                    <a:pt x="177" y="134"/>
                  </a:lnTo>
                  <a:lnTo>
                    <a:pt x="170" y="134"/>
                  </a:lnTo>
                  <a:lnTo>
                    <a:pt x="114" y="134"/>
                  </a:lnTo>
                  <a:lnTo>
                    <a:pt x="114" y="164"/>
                  </a:lnTo>
                  <a:lnTo>
                    <a:pt x="164" y="164"/>
                  </a:lnTo>
                  <a:lnTo>
                    <a:pt x="164" y="190"/>
                  </a:lnTo>
                  <a:lnTo>
                    <a:pt x="37" y="190"/>
                  </a:lnTo>
                  <a:lnTo>
                    <a:pt x="37" y="164"/>
                  </a:lnTo>
                  <a:lnTo>
                    <a:pt x="82" y="164"/>
                  </a:lnTo>
                  <a:lnTo>
                    <a:pt x="82" y="86"/>
                  </a:lnTo>
                  <a:lnTo>
                    <a:pt x="26" y="86"/>
                  </a:lnTo>
                  <a:lnTo>
                    <a:pt x="19" y="86"/>
                  </a:lnTo>
                  <a:lnTo>
                    <a:pt x="17" y="80"/>
                  </a:lnTo>
                  <a:lnTo>
                    <a:pt x="2" y="56"/>
                  </a:lnTo>
                  <a:lnTo>
                    <a:pt x="0" y="52"/>
                  </a:lnTo>
                  <a:lnTo>
                    <a:pt x="2" y="45"/>
                  </a:lnTo>
                  <a:lnTo>
                    <a:pt x="17" y="21"/>
                  </a:lnTo>
                  <a:lnTo>
                    <a:pt x="19" y="17"/>
                  </a:lnTo>
                  <a:lnTo>
                    <a:pt x="26" y="17"/>
                  </a:lnTo>
                  <a:lnTo>
                    <a:pt x="82" y="17"/>
                  </a:lnTo>
                  <a:lnTo>
                    <a:pt x="82" y="13"/>
                  </a:lnTo>
                  <a:lnTo>
                    <a:pt x="99" y="0"/>
                  </a:lnTo>
                  <a:lnTo>
                    <a:pt x="114" y="13"/>
                  </a:lnTo>
                  <a:lnTo>
                    <a:pt x="114" y="65"/>
                  </a:lnTo>
                  <a:close/>
                  <a:moveTo>
                    <a:pt x="166" y="84"/>
                  </a:moveTo>
                  <a:lnTo>
                    <a:pt x="116" y="84"/>
                  </a:lnTo>
                  <a:lnTo>
                    <a:pt x="116" y="112"/>
                  </a:lnTo>
                  <a:lnTo>
                    <a:pt x="166" y="112"/>
                  </a:lnTo>
                  <a:lnTo>
                    <a:pt x="175" y="99"/>
                  </a:lnTo>
                  <a:lnTo>
                    <a:pt x="166" y="84"/>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80296" tIns="40148" rIns="80296" bIns="40148"/>
            <a:lstStyle/>
            <a:p>
              <a:endParaRPr lang="zh-CN" altLang="en-US"/>
            </a:p>
          </p:txBody>
        </p:sp>
      </p:grpSp>
      <p:sp>
        <p:nvSpPr>
          <p:cNvPr id="36" name="矩形 56">
            <a:extLst>
              <a:ext uri="{FF2B5EF4-FFF2-40B4-BE49-F238E27FC236}">
                <a16:creationId xmlns:a16="http://schemas.microsoft.com/office/drawing/2014/main" id="{C81FC6D7-BC58-7842-84BA-55CB5ECFFB08}"/>
              </a:ext>
            </a:extLst>
          </p:cNvPr>
          <p:cNvSpPr>
            <a:spLocks noChangeArrowheads="1"/>
          </p:cNvSpPr>
          <p:nvPr/>
        </p:nvSpPr>
        <p:spPr bwMode="auto">
          <a:xfrm>
            <a:off x="12052300" y="3071813"/>
            <a:ext cx="160338" cy="557212"/>
          </a:xfrm>
          <a:prstGeom prst="rect">
            <a:avLst/>
          </a:prstGeom>
          <a:solidFill>
            <a:srgbClr val="008080"/>
          </a:solidFill>
          <a:ln>
            <a:noFill/>
          </a:ln>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Tree>
    <p:extLst>
      <p:ext uri="{BB962C8B-B14F-4D97-AF65-F5344CB8AC3E}">
        <p14:creationId xmlns:p14="http://schemas.microsoft.com/office/powerpoint/2010/main" val="31696630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FA3833F3-0226-9144-BC89-F5E8ECCB5839}"/>
              </a:ext>
            </a:extLst>
          </p:cNvPr>
          <p:cNvPicPr>
            <a:picLocks noChangeAspect="1"/>
          </p:cNvPicPr>
          <p:nvPr/>
        </p:nvPicPr>
        <p:blipFill rotWithShape="1">
          <a:blip r:embed="rId2"/>
          <a:srcRect l="-285" t="-529" r="-106" b="5983"/>
          <a:stretch/>
        </p:blipFill>
        <p:spPr>
          <a:xfrm>
            <a:off x="-34352" y="-47625"/>
            <a:ext cx="12226352" cy="6967733"/>
          </a:xfrm>
          <a:prstGeom prst="rect">
            <a:avLst/>
          </a:prstGeom>
        </p:spPr>
      </p:pic>
      <p:sp>
        <p:nvSpPr>
          <p:cNvPr id="25603" name="Rectangle 3"/>
          <p:cNvSpPr>
            <a:spLocks noChangeArrowheads="1"/>
          </p:cNvSpPr>
          <p:nvPr/>
        </p:nvSpPr>
        <p:spPr bwMode="auto">
          <a:xfrm>
            <a:off x="0" y="0"/>
            <a:ext cx="12192000" cy="6858000"/>
          </a:xfrm>
          <a:prstGeom prst="rect">
            <a:avLst/>
          </a:prstGeom>
          <a:solidFill>
            <a:srgbClr val="2B2B2B">
              <a:alpha val="84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en-US" altLang="zh-CN" sz="3600" dirty="0">
              <a:solidFill>
                <a:srgbClr val="FFFFFF"/>
              </a:solidFill>
            </a:endParaRPr>
          </a:p>
        </p:txBody>
      </p:sp>
      <p:sp>
        <p:nvSpPr>
          <p:cNvPr id="25604" name="TextBox 4"/>
          <p:cNvSpPr txBox="1">
            <a:spLocks noChangeArrowheads="1"/>
          </p:cNvSpPr>
          <p:nvPr/>
        </p:nvSpPr>
        <p:spPr bwMode="auto">
          <a:xfrm>
            <a:off x="1712911" y="483316"/>
            <a:ext cx="531541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CA" altLang="zh-CN" sz="3200" b="1" dirty="0">
                <a:solidFill>
                  <a:srgbClr val="FFFFFF"/>
                </a:solidFill>
                <a:latin typeface="Arial" panose="020B0604020202020204" pitchFamily="34" charset="0"/>
                <a:ea typeface="微软雅黑" panose="020B0503020204020204" pitchFamily="34" charset="-122"/>
                <a:cs typeface="Arial" panose="020B0604020202020204" pitchFamily="34" charset="0"/>
              </a:rPr>
              <a:t>Algorithms</a:t>
            </a:r>
            <a:endParaRPr lang="en-US" altLang="zh-CN" sz="3200" b="1" dirty="0">
              <a:solidFill>
                <a:srgbClr val="FFFFFF"/>
              </a:solidFill>
              <a:latin typeface="Arial" panose="020B0604020202020204" pitchFamily="34" charset="0"/>
              <a:ea typeface="微软雅黑" panose="020B0503020204020204" pitchFamily="34" charset="-122"/>
              <a:cs typeface="Arial" panose="020B0604020202020204" pitchFamily="34" charset="0"/>
            </a:endParaRPr>
          </a:p>
        </p:txBody>
      </p:sp>
      <p:cxnSp>
        <p:nvCxnSpPr>
          <p:cNvPr id="25605" name="Straight Connector 6"/>
          <p:cNvCxnSpPr>
            <a:cxnSpLocks noChangeShapeType="1"/>
          </p:cNvCxnSpPr>
          <p:nvPr/>
        </p:nvCxnSpPr>
        <p:spPr bwMode="auto">
          <a:xfrm>
            <a:off x="1712912" y="1274250"/>
            <a:ext cx="6015037" cy="0"/>
          </a:xfrm>
          <a:prstGeom prst="line">
            <a:avLst/>
          </a:prstGeom>
          <a:noFill/>
          <a:ln w="6350" cmpd="sng">
            <a:solidFill>
              <a:srgbClr val="008080"/>
            </a:solidFill>
            <a:round/>
            <a:headEnd/>
            <a:tailEnd/>
          </a:ln>
          <a:extLst>
            <a:ext uri="{909E8E84-426E-40DD-AFC4-6F175D3DCCD1}">
              <a14:hiddenFill xmlns:a14="http://schemas.microsoft.com/office/drawing/2010/main">
                <a:noFill/>
              </a14:hiddenFill>
            </a:ext>
          </a:extLst>
        </p:spPr>
      </p:cxnSp>
      <p:sp>
        <p:nvSpPr>
          <p:cNvPr id="51" name="任意多边形 1">
            <a:extLst>
              <a:ext uri="{FF2B5EF4-FFF2-40B4-BE49-F238E27FC236}">
                <a16:creationId xmlns:a16="http://schemas.microsoft.com/office/drawing/2014/main" id="{B44C9B68-0A52-2F44-A149-A7F3F4A38762}"/>
              </a:ext>
            </a:extLst>
          </p:cNvPr>
          <p:cNvSpPr>
            <a:spLocks/>
          </p:cNvSpPr>
          <p:nvPr/>
        </p:nvSpPr>
        <p:spPr bwMode="auto">
          <a:xfrm>
            <a:off x="9260447" y="-3425"/>
            <a:ext cx="12241213" cy="6896100"/>
          </a:xfrm>
          <a:custGeom>
            <a:avLst/>
            <a:gdLst>
              <a:gd name="T0" fmla="*/ 0 w 4862867"/>
              <a:gd name="T1" fmla="*/ 0 h 6896142"/>
              <a:gd name="T2" fmla="*/ 4862867 w 4862867"/>
              <a:gd name="T3" fmla="*/ 13601 h 6896142"/>
              <a:gd name="T4" fmla="*/ 4862867 w 4862867"/>
              <a:gd name="T5" fmla="*/ 6896142 h 6896142"/>
              <a:gd name="T6" fmla="*/ 1058970 w 4862867"/>
              <a:gd name="T7" fmla="*/ 6896142 h 6896142"/>
              <a:gd name="T8" fmla="*/ 0 w 4862867"/>
              <a:gd name="T9" fmla="*/ 0 h 6896142"/>
            </a:gdLst>
            <a:ahLst/>
            <a:cxnLst>
              <a:cxn ang="0">
                <a:pos x="T0" y="T1"/>
              </a:cxn>
              <a:cxn ang="0">
                <a:pos x="T2" y="T3"/>
              </a:cxn>
              <a:cxn ang="0">
                <a:pos x="T4" y="T5"/>
              </a:cxn>
              <a:cxn ang="0">
                <a:pos x="T6" y="T7"/>
              </a:cxn>
              <a:cxn ang="0">
                <a:pos x="T8" y="T9"/>
              </a:cxn>
            </a:cxnLst>
            <a:rect l="0" t="0" r="r" b="b"/>
            <a:pathLst>
              <a:path w="4862867" h="6896142">
                <a:moveTo>
                  <a:pt x="0" y="0"/>
                </a:moveTo>
                <a:lnTo>
                  <a:pt x="4862867" y="13601"/>
                </a:lnTo>
                <a:lnTo>
                  <a:pt x="4862867" y="6896142"/>
                </a:lnTo>
                <a:lnTo>
                  <a:pt x="1058970" y="6896142"/>
                </a:lnTo>
                <a:lnTo>
                  <a:pt x="0" y="0"/>
                </a:lnTo>
                <a:close/>
              </a:path>
            </a:pathLst>
          </a:custGeom>
          <a:solidFill>
            <a:srgbClr val="0A1E2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12" name="任意多边形 2">
            <a:extLst>
              <a:ext uri="{FF2B5EF4-FFF2-40B4-BE49-F238E27FC236}">
                <a16:creationId xmlns:a16="http://schemas.microsoft.com/office/drawing/2014/main" id="{39E2F6B7-164D-4646-899D-3EC45866A379}"/>
              </a:ext>
            </a:extLst>
          </p:cNvPr>
          <p:cNvSpPr>
            <a:spLocks/>
          </p:cNvSpPr>
          <p:nvPr/>
        </p:nvSpPr>
        <p:spPr bwMode="auto">
          <a:xfrm>
            <a:off x="8991745" y="-82300"/>
            <a:ext cx="3074988" cy="7008312"/>
          </a:xfrm>
          <a:custGeom>
            <a:avLst/>
            <a:gdLst>
              <a:gd name="T0" fmla="*/ 1025400 w 1945179"/>
              <a:gd name="T1" fmla="*/ 0 h 6905486"/>
              <a:gd name="T2" fmla="*/ 1945179 w 1945179"/>
              <a:gd name="T3" fmla="*/ 6905486 h 6905486"/>
              <a:gd name="T4" fmla="*/ 1697057 w 1945179"/>
              <a:gd name="T5" fmla="*/ 6905486 h 6905486"/>
              <a:gd name="T6" fmla="*/ 0 w 1945179"/>
              <a:gd name="T7" fmla="*/ 33407 h 6905486"/>
              <a:gd name="T8" fmla="*/ 1025400 w 1945179"/>
              <a:gd name="T9" fmla="*/ 0 h 6905486"/>
            </a:gdLst>
            <a:ahLst/>
            <a:cxnLst>
              <a:cxn ang="0">
                <a:pos x="T0" y="T1"/>
              </a:cxn>
              <a:cxn ang="0">
                <a:pos x="T2" y="T3"/>
              </a:cxn>
              <a:cxn ang="0">
                <a:pos x="T4" y="T5"/>
              </a:cxn>
              <a:cxn ang="0">
                <a:pos x="T6" y="T7"/>
              </a:cxn>
              <a:cxn ang="0">
                <a:pos x="T8" y="T9"/>
              </a:cxn>
            </a:cxnLst>
            <a:rect l="0" t="0" r="r" b="b"/>
            <a:pathLst>
              <a:path w="1945179" h="6905486">
                <a:moveTo>
                  <a:pt x="1025400" y="0"/>
                </a:moveTo>
                <a:lnTo>
                  <a:pt x="1945179" y="6905486"/>
                </a:lnTo>
                <a:lnTo>
                  <a:pt x="1697057" y="6905486"/>
                </a:lnTo>
                <a:lnTo>
                  <a:pt x="0" y="33407"/>
                </a:lnTo>
                <a:lnTo>
                  <a:pt x="1025400" y="0"/>
                </a:lnTo>
                <a:close/>
              </a:path>
            </a:pathLst>
          </a:custGeom>
          <a:solidFill>
            <a:srgbClr val="008080"/>
          </a:solidFill>
          <a:ln>
            <a:noFill/>
          </a:ln>
          <a:extLst/>
        </p:spPr>
        <p:txBody>
          <a:bodyPr anchor="ctr"/>
          <a:lstStyle/>
          <a:p>
            <a:endParaRPr lang="zh-CN" altLang="en-US" dirty="0"/>
          </a:p>
        </p:txBody>
      </p:sp>
      <p:sp>
        <p:nvSpPr>
          <p:cNvPr id="18" name="矩形 56">
            <a:extLst>
              <a:ext uri="{FF2B5EF4-FFF2-40B4-BE49-F238E27FC236}">
                <a16:creationId xmlns:a16="http://schemas.microsoft.com/office/drawing/2014/main" id="{A7E2659E-F5C0-E84A-926E-ACBC7FFEFA96}"/>
              </a:ext>
            </a:extLst>
          </p:cNvPr>
          <p:cNvSpPr>
            <a:spLocks noChangeArrowheads="1"/>
          </p:cNvSpPr>
          <p:nvPr/>
        </p:nvSpPr>
        <p:spPr bwMode="auto">
          <a:xfrm>
            <a:off x="12052300" y="3071813"/>
            <a:ext cx="160338" cy="557212"/>
          </a:xfrm>
          <a:prstGeom prst="rect">
            <a:avLst/>
          </a:prstGeom>
          <a:solidFill>
            <a:srgbClr val="008080"/>
          </a:solidFill>
          <a:ln>
            <a:noFill/>
          </a:ln>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34" name="TextBox 33">
            <a:extLst>
              <a:ext uri="{FF2B5EF4-FFF2-40B4-BE49-F238E27FC236}">
                <a16:creationId xmlns:a16="http://schemas.microsoft.com/office/drawing/2014/main" id="{D7BBF961-39DE-4446-BB51-C96E1AC8340C}"/>
              </a:ext>
            </a:extLst>
          </p:cNvPr>
          <p:cNvSpPr txBox="1"/>
          <p:nvPr/>
        </p:nvSpPr>
        <p:spPr>
          <a:xfrm>
            <a:off x="892738" y="1531934"/>
            <a:ext cx="1259960" cy="369332"/>
          </a:xfrm>
          <a:prstGeom prst="rect">
            <a:avLst/>
          </a:prstGeom>
          <a:noFill/>
        </p:spPr>
        <p:txBody>
          <a:bodyPr wrap="none" rtlCol="0">
            <a:spAutoFit/>
          </a:bodyPr>
          <a:lstStyle/>
          <a:p>
            <a:r>
              <a:rPr lang="en-US" b="1" dirty="0">
                <a:solidFill>
                  <a:schemeClr val="bg1"/>
                </a:solidFill>
              </a:rPr>
              <a:t>Input Layer</a:t>
            </a:r>
          </a:p>
        </p:txBody>
      </p:sp>
      <p:sp>
        <p:nvSpPr>
          <p:cNvPr id="35" name="TextBox 34">
            <a:extLst>
              <a:ext uri="{FF2B5EF4-FFF2-40B4-BE49-F238E27FC236}">
                <a16:creationId xmlns:a16="http://schemas.microsoft.com/office/drawing/2014/main" id="{2CB64BAC-654B-D843-8F99-AFC95C8AAA8C}"/>
              </a:ext>
            </a:extLst>
          </p:cNvPr>
          <p:cNvSpPr txBox="1"/>
          <p:nvPr/>
        </p:nvSpPr>
        <p:spPr>
          <a:xfrm>
            <a:off x="3130884" y="1570181"/>
            <a:ext cx="1523302" cy="369332"/>
          </a:xfrm>
          <a:prstGeom prst="rect">
            <a:avLst/>
          </a:prstGeom>
          <a:noFill/>
        </p:spPr>
        <p:txBody>
          <a:bodyPr wrap="none" rtlCol="0">
            <a:spAutoFit/>
          </a:bodyPr>
          <a:lstStyle/>
          <a:p>
            <a:r>
              <a:rPr lang="en-US" b="1" dirty="0">
                <a:solidFill>
                  <a:schemeClr val="bg1"/>
                </a:solidFill>
              </a:rPr>
              <a:t>Encoder Layer</a:t>
            </a:r>
          </a:p>
        </p:txBody>
      </p:sp>
      <p:sp>
        <p:nvSpPr>
          <p:cNvPr id="45" name="TextBox 44">
            <a:extLst>
              <a:ext uri="{FF2B5EF4-FFF2-40B4-BE49-F238E27FC236}">
                <a16:creationId xmlns:a16="http://schemas.microsoft.com/office/drawing/2014/main" id="{27EA7010-0CD1-4B47-B88C-917E24971C75}"/>
              </a:ext>
            </a:extLst>
          </p:cNvPr>
          <p:cNvSpPr txBox="1"/>
          <p:nvPr/>
        </p:nvSpPr>
        <p:spPr>
          <a:xfrm>
            <a:off x="5544361" y="1605463"/>
            <a:ext cx="1548950" cy="369332"/>
          </a:xfrm>
          <a:prstGeom prst="rect">
            <a:avLst/>
          </a:prstGeom>
          <a:noFill/>
        </p:spPr>
        <p:txBody>
          <a:bodyPr wrap="none" rtlCol="0">
            <a:spAutoFit/>
          </a:bodyPr>
          <a:lstStyle/>
          <a:p>
            <a:r>
              <a:rPr lang="en-US" b="1" dirty="0">
                <a:solidFill>
                  <a:schemeClr val="bg1"/>
                </a:solidFill>
              </a:rPr>
              <a:t>Decoder Layer</a:t>
            </a:r>
          </a:p>
        </p:txBody>
      </p:sp>
      <p:sp>
        <p:nvSpPr>
          <p:cNvPr id="53" name="Oval 22">
            <a:extLst>
              <a:ext uri="{FF2B5EF4-FFF2-40B4-BE49-F238E27FC236}">
                <a16:creationId xmlns:a16="http://schemas.microsoft.com/office/drawing/2014/main" id="{0014F9AE-5DBC-1541-82F6-7CD8D645C51F}"/>
              </a:ext>
            </a:extLst>
          </p:cNvPr>
          <p:cNvSpPr>
            <a:spLocks noChangeArrowheads="1"/>
          </p:cNvSpPr>
          <p:nvPr/>
        </p:nvSpPr>
        <p:spPr bwMode="auto">
          <a:xfrm>
            <a:off x="1116318" y="2850341"/>
            <a:ext cx="812800" cy="812800"/>
          </a:xfrm>
          <a:prstGeom prst="ellipse">
            <a:avLst/>
          </a:prstGeom>
          <a:solidFill>
            <a:srgbClr val="008080">
              <a:alpha val="78000"/>
            </a:srgbClr>
          </a:solidFill>
          <a:ln>
            <a:noFill/>
          </a:ln>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en-US" altLang="zh-CN">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54" name="Oval 22">
            <a:extLst>
              <a:ext uri="{FF2B5EF4-FFF2-40B4-BE49-F238E27FC236}">
                <a16:creationId xmlns:a16="http://schemas.microsoft.com/office/drawing/2014/main" id="{77B14C49-A8CA-7E42-B300-B87151BC01B7}"/>
              </a:ext>
            </a:extLst>
          </p:cNvPr>
          <p:cNvSpPr>
            <a:spLocks noChangeArrowheads="1"/>
          </p:cNvSpPr>
          <p:nvPr/>
        </p:nvSpPr>
        <p:spPr bwMode="auto">
          <a:xfrm>
            <a:off x="1121921" y="3764741"/>
            <a:ext cx="812800" cy="812800"/>
          </a:xfrm>
          <a:prstGeom prst="ellipse">
            <a:avLst/>
          </a:prstGeom>
          <a:solidFill>
            <a:srgbClr val="008080">
              <a:alpha val="78000"/>
            </a:srgbClr>
          </a:solidFill>
          <a:ln>
            <a:noFill/>
          </a:ln>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en-US" altLang="zh-CN">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55" name="Oval 22">
            <a:extLst>
              <a:ext uri="{FF2B5EF4-FFF2-40B4-BE49-F238E27FC236}">
                <a16:creationId xmlns:a16="http://schemas.microsoft.com/office/drawing/2014/main" id="{C6B91B9A-303A-1749-BAE9-AE2C1445F51B}"/>
              </a:ext>
            </a:extLst>
          </p:cNvPr>
          <p:cNvSpPr>
            <a:spLocks noChangeArrowheads="1"/>
          </p:cNvSpPr>
          <p:nvPr/>
        </p:nvSpPr>
        <p:spPr bwMode="auto">
          <a:xfrm>
            <a:off x="1116318" y="4679141"/>
            <a:ext cx="812800" cy="812800"/>
          </a:xfrm>
          <a:prstGeom prst="ellipse">
            <a:avLst/>
          </a:prstGeom>
          <a:solidFill>
            <a:srgbClr val="008080">
              <a:alpha val="78000"/>
            </a:srgbClr>
          </a:solidFill>
          <a:ln>
            <a:noFill/>
          </a:ln>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en-US" altLang="zh-CN">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56" name="Oval 22">
            <a:extLst>
              <a:ext uri="{FF2B5EF4-FFF2-40B4-BE49-F238E27FC236}">
                <a16:creationId xmlns:a16="http://schemas.microsoft.com/office/drawing/2014/main" id="{0DB08337-A8C6-1542-99D3-E84B14C69A4F}"/>
              </a:ext>
            </a:extLst>
          </p:cNvPr>
          <p:cNvSpPr>
            <a:spLocks noChangeArrowheads="1"/>
          </p:cNvSpPr>
          <p:nvPr/>
        </p:nvSpPr>
        <p:spPr bwMode="auto">
          <a:xfrm>
            <a:off x="3514377" y="2301701"/>
            <a:ext cx="812800" cy="812800"/>
          </a:xfrm>
          <a:prstGeom prst="ellipse">
            <a:avLst/>
          </a:prstGeom>
          <a:solidFill>
            <a:srgbClr val="00B0F0">
              <a:alpha val="78000"/>
            </a:srgbClr>
          </a:solidFill>
          <a:ln>
            <a:noFill/>
          </a:ln>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en-US" altLang="zh-CN">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57" name="Oval 22">
            <a:extLst>
              <a:ext uri="{FF2B5EF4-FFF2-40B4-BE49-F238E27FC236}">
                <a16:creationId xmlns:a16="http://schemas.microsoft.com/office/drawing/2014/main" id="{6D31944F-32BC-2A4F-9F27-4BF1652A26D1}"/>
              </a:ext>
            </a:extLst>
          </p:cNvPr>
          <p:cNvSpPr>
            <a:spLocks noChangeArrowheads="1"/>
          </p:cNvSpPr>
          <p:nvPr/>
        </p:nvSpPr>
        <p:spPr bwMode="auto">
          <a:xfrm>
            <a:off x="3514377" y="3216101"/>
            <a:ext cx="812800" cy="812800"/>
          </a:xfrm>
          <a:prstGeom prst="ellipse">
            <a:avLst/>
          </a:prstGeom>
          <a:solidFill>
            <a:srgbClr val="00B0F0">
              <a:alpha val="78000"/>
            </a:srgbClr>
          </a:solidFill>
          <a:ln>
            <a:noFill/>
          </a:ln>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en-US" altLang="zh-CN">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58" name="Oval 22">
            <a:extLst>
              <a:ext uri="{FF2B5EF4-FFF2-40B4-BE49-F238E27FC236}">
                <a16:creationId xmlns:a16="http://schemas.microsoft.com/office/drawing/2014/main" id="{86F02C0D-3CDE-8748-B5E1-11CE7F2108C4}"/>
              </a:ext>
            </a:extLst>
          </p:cNvPr>
          <p:cNvSpPr>
            <a:spLocks noChangeArrowheads="1"/>
          </p:cNvSpPr>
          <p:nvPr/>
        </p:nvSpPr>
        <p:spPr bwMode="auto">
          <a:xfrm>
            <a:off x="3517440" y="4130501"/>
            <a:ext cx="812800" cy="812800"/>
          </a:xfrm>
          <a:prstGeom prst="ellipse">
            <a:avLst/>
          </a:prstGeom>
          <a:solidFill>
            <a:srgbClr val="00B0F0">
              <a:alpha val="78000"/>
            </a:srgbClr>
          </a:solidFill>
          <a:ln>
            <a:noFill/>
          </a:ln>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en-US" altLang="zh-CN">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59" name="Oval 22">
            <a:extLst>
              <a:ext uri="{FF2B5EF4-FFF2-40B4-BE49-F238E27FC236}">
                <a16:creationId xmlns:a16="http://schemas.microsoft.com/office/drawing/2014/main" id="{F1C02E78-3C1E-B34B-8DE9-C9B676CC96CF}"/>
              </a:ext>
            </a:extLst>
          </p:cNvPr>
          <p:cNvSpPr>
            <a:spLocks noChangeArrowheads="1"/>
          </p:cNvSpPr>
          <p:nvPr/>
        </p:nvSpPr>
        <p:spPr bwMode="auto">
          <a:xfrm>
            <a:off x="1116318" y="1935941"/>
            <a:ext cx="812800" cy="812800"/>
          </a:xfrm>
          <a:prstGeom prst="ellipse">
            <a:avLst/>
          </a:prstGeom>
          <a:solidFill>
            <a:srgbClr val="008080">
              <a:alpha val="78000"/>
            </a:srgbClr>
          </a:solidFill>
          <a:ln>
            <a:noFill/>
          </a:ln>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en-US" altLang="zh-CN">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60" name="Oval 22">
            <a:extLst>
              <a:ext uri="{FF2B5EF4-FFF2-40B4-BE49-F238E27FC236}">
                <a16:creationId xmlns:a16="http://schemas.microsoft.com/office/drawing/2014/main" id="{CA2A67BA-4352-C543-967A-402860C25B6F}"/>
              </a:ext>
            </a:extLst>
          </p:cNvPr>
          <p:cNvSpPr>
            <a:spLocks noChangeArrowheads="1"/>
          </p:cNvSpPr>
          <p:nvPr/>
        </p:nvSpPr>
        <p:spPr bwMode="auto">
          <a:xfrm>
            <a:off x="5912436" y="2850341"/>
            <a:ext cx="812800" cy="812800"/>
          </a:xfrm>
          <a:prstGeom prst="ellipse">
            <a:avLst/>
          </a:prstGeom>
          <a:solidFill>
            <a:srgbClr val="008080">
              <a:alpha val="78000"/>
            </a:srgbClr>
          </a:solidFill>
          <a:ln>
            <a:noFill/>
          </a:ln>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en-US" altLang="zh-CN">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61" name="Oval 22">
            <a:extLst>
              <a:ext uri="{FF2B5EF4-FFF2-40B4-BE49-F238E27FC236}">
                <a16:creationId xmlns:a16="http://schemas.microsoft.com/office/drawing/2014/main" id="{E3629AF4-EAA6-0B4C-A996-276F9A8EAAEB}"/>
              </a:ext>
            </a:extLst>
          </p:cNvPr>
          <p:cNvSpPr>
            <a:spLocks noChangeArrowheads="1"/>
          </p:cNvSpPr>
          <p:nvPr/>
        </p:nvSpPr>
        <p:spPr bwMode="auto">
          <a:xfrm>
            <a:off x="5918039" y="3764741"/>
            <a:ext cx="812800" cy="812800"/>
          </a:xfrm>
          <a:prstGeom prst="ellipse">
            <a:avLst/>
          </a:prstGeom>
          <a:solidFill>
            <a:srgbClr val="008080">
              <a:alpha val="78000"/>
            </a:srgbClr>
          </a:solidFill>
          <a:ln>
            <a:noFill/>
          </a:ln>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en-US" altLang="zh-CN">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62" name="Oval 22">
            <a:extLst>
              <a:ext uri="{FF2B5EF4-FFF2-40B4-BE49-F238E27FC236}">
                <a16:creationId xmlns:a16="http://schemas.microsoft.com/office/drawing/2014/main" id="{2475DD3F-9668-E24F-8964-0315DC099902}"/>
              </a:ext>
            </a:extLst>
          </p:cNvPr>
          <p:cNvSpPr>
            <a:spLocks noChangeArrowheads="1"/>
          </p:cNvSpPr>
          <p:nvPr/>
        </p:nvSpPr>
        <p:spPr bwMode="auto">
          <a:xfrm>
            <a:off x="5912436" y="4679141"/>
            <a:ext cx="812800" cy="812800"/>
          </a:xfrm>
          <a:prstGeom prst="ellipse">
            <a:avLst/>
          </a:prstGeom>
          <a:solidFill>
            <a:srgbClr val="008080">
              <a:alpha val="78000"/>
            </a:srgbClr>
          </a:solidFill>
          <a:ln>
            <a:noFill/>
          </a:ln>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en-US" altLang="zh-CN">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63" name="Oval 22">
            <a:extLst>
              <a:ext uri="{FF2B5EF4-FFF2-40B4-BE49-F238E27FC236}">
                <a16:creationId xmlns:a16="http://schemas.microsoft.com/office/drawing/2014/main" id="{D195CA13-F939-B541-A83C-16BAA1C64A54}"/>
              </a:ext>
            </a:extLst>
          </p:cNvPr>
          <p:cNvSpPr>
            <a:spLocks noChangeArrowheads="1"/>
          </p:cNvSpPr>
          <p:nvPr/>
        </p:nvSpPr>
        <p:spPr bwMode="auto">
          <a:xfrm>
            <a:off x="5912436" y="1935941"/>
            <a:ext cx="812800" cy="812800"/>
          </a:xfrm>
          <a:prstGeom prst="ellipse">
            <a:avLst/>
          </a:prstGeom>
          <a:solidFill>
            <a:srgbClr val="008080">
              <a:alpha val="78000"/>
            </a:srgbClr>
          </a:solidFill>
          <a:ln>
            <a:noFill/>
          </a:ln>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en-US" altLang="zh-CN">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cxnSp>
        <p:nvCxnSpPr>
          <p:cNvPr id="64" name="Straight Connector 63">
            <a:extLst>
              <a:ext uri="{FF2B5EF4-FFF2-40B4-BE49-F238E27FC236}">
                <a16:creationId xmlns:a16="http://schemas.microsoft.com/office/drawing/2014/main" id="{5C24FD87-03E3-2F41-9A3B-97586135E5B5}"/>
              </a:ext>
            </a:extLst>
          </p:cNvPr>
          <p:cNvCxnSpPr>
            <a:stCxn id="59" idx="6"/>
            <a:endCxn id="56" idx="2"/>
          </p:cNvCxnSpPr>
          <p:nvPr/>
        </p:nvCxnSpPr>
        <p:spPr bwMode="auto">
          <a:xfrm>
            <a:off x="1929118" y="2342341"/>
            <a:ext cx="1585259" cy="365760"/>
          </a:xfrm>
          <a:prstGeom prst="line">
            <a:avLst/>
          </a:prstGeom>
          <a:solidFill>
            <a:schemeClr val="accent1"/>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5" name="Straight Connector 64">
            <a:extLst>
              <a:ext uri="{FF2B5EF4-FFF2-40B4-BE49-F238E27FC236}">
                <a16:creationId xmlns:a16="http://schemas.microsoft.com/office/drawing/2014/main" id="{0BCE0E55-E6D3-6443-AE0D-92EDAA1637BE}"/>
              </a:ext>
            </a:extLst>
          </p:cNvPr>
          <p:cNvCxnSpPr>
            <a:stCxn id="59" idx="6"/>
            <a:endCxn id="57" idx="2"/>
          </p:cNvCxnSpPr>
          <p:nvPr/>
        </p:nvCxnSpPr>
        <p:spPr bwMode="auto">
          <a:xfrm>
            <a:off x="1929118" y="2342341"/>
            <a:ext cx="1585259" cy="1280160"/>
          </a:xfrm>
          <a:prstGeom prst="line">
            <a:avLst/>
          </a:prstGeom>
          <a:solidFill>
            <a:schemeClr val="accent1"/>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6" name="Straight Connector 65">
            <a:extLst>
              <a:ext uri="{FF2B5EF4-FFF2-40B4-BE49-F238E27FC236}">
                <a16:creationId xmlns:a16="http://schemas.microsoft.com/office/drawing/2014/main" id="{2597BDFA-9B16-7142-BAF7-77492F6FF779}"/>
              </a:ext>
            </a:extLst>
          </p:cNvPr>
          <p:cNvCxnSpPr>
            <a:stCxn id="59" idx="6"/>
            <a:endCxn id="58" idx="2"/>
          </p:cNvCxnSpPr>
          <p:nvPr/>
        </p:nvCxnSpPr>
        <p:spPr bwMode="auto">
          <a:xfrm>
            <a:off x="1929118" y="2342341"/>
            <a:ext cx="1588322" cy="2194560"/>
          </a:xfrm>
          <a:prstGeom prst="line">
            <a:avLst/>
          </a:prstGeom>
          <a:solidFill>
            <a:schemeClr val="accent1"/>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7" name="Straight Connector 66">
            <a:extLst>
              <a:ext uri="{FF2B5EF4-FFF2-40B4-BE49-F238E27FC236}">
                <a16:creationId xmlns:a16="http://schemas.microsoft.com/office/drawing/2014/main" id="{58461105-8737-6F49-88E8-0A402380BBED}"/>
              </a:ext>
            </a:extLst>
          </p:cNvPr>
          <p:cNvCxnSpPr>
            <a:stCxn id="53" idx="6"/>
            <a:endCxn id="56" idx="2"/>
          </p:cNvCxnSpPr>
          <p:nvPr/>
        </p:nvCxnSpPr>
        <p:spPr bwMode="auto">
          <a:xfrm flipV="1">
            <a:off x="1929118" y="2708101"/>
            <a:ext cx="1585259" cy="548640"/>
          </a:xfrm>
          <a:prstGeom prst="line">
            <a:avLst/>
          </a:prstGeom>
          <a:solidFill>
            <a:schemeClr val="accent1"/>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8" name="Straight Connector 67">
            <a:extLst>
              <a:ext uri="{FF2B5EF4-FFF2-40B4-BE49-F238E27FC236}">
                <a16:creationId xmlns:a16="http://schemas.microsoft.com/office/drawing/2014/main" id="{C403C7B4-167C-3747-BA1B-783AC49C14D3}"/>
              </a:ext>
            </a:extLst>
          </p:cNvPr>
          <p:cNvCxnSpPr>
            <a:stCxn id="53" idx="6"/>
            <a:endCxn id="57" idx="2"/>
          </p:cNvCxnSpPr>
          <p:nvPr/>
        </p:nvCxnSpPr>
        <p:spPr bwMode="auto">
          <a:xfrm>
            <a:off x="1929118" y="3256741"/>
            <a:ext cx="1585259" cy="365760"/>
          </a:xfrm>
          <a:prstGeom prst="line">
            <a:avLst/>
          </a:prstGeom>
          <a:solidFill>
            <a:schemeClr val="accent1"/>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9" name="Straight Connector 68">
            <a:extLst>
              <a:ext uri="{FF2B5EF4-FFF2-40B4-BE49-F238E27FC236}">
                <a16:creationId xmlns:a16="http://schemas.microsoft.com/office/drawing/2014/main" id="{C132132E-351D-6B46-BE29-BF8B9A1ABE1B}"/>
              </a:ext>
            </a:extLst>
          </p:cNvPr>
          <p:cNvCxnSpPr>
            <a:stCxn id="53" idx="6"/>
            <a:endCxn id="58" idx="2"/>
          </p:cNvCxnSpPr>
          <p:nvPr/>
        </p:nvCxnSpPr>
        <p:spPr bwMode="auto">
          <a:xfrm>
            <a:off x="1929118" y="3256741"/>
            <a:ext cx="1588322" cy="1280160"/>
          </a:xfrm>
          <a:prstGeom prst="line">
            <a:avLst/>
          </a:prstGeom>
          <a:solidFill>
            <a:schemeClr val="accent1"/>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0" name="Straight Connector 69">
            <a:extLst>
              <a:ext uri="{FF2B5EF4-FFF2-40B4-BE49-F238E27FC236}">
                <a16:creationId xmlns:a16="http://schemas.microsoft.com/office/drawing/2014/main" id="{A87FB437-BAD6-7045-99E6-32B3239A33F3}"/>
              </a:ext>
            </a:extLst>
          </p:cNvPr>
          <p:cNvCxnSpPr>
            <a:stCxn id="54" idx="6"/>
            <a:endCxn id="56" idx="2"/>
          </p:cNvCxnSpPr>
          <p:nvPr/>
        </p:nvCxnSpPr>
        <p:spPr bwMode="auto">
          <a:xfrm flipV="1">
            <a:off x="1934721" y="2708101"/>
            <a:ext cx="1579656" cy="1463040"/>
          </a:xfrm>
          <a:prstGeom prst="line">
            <a:avLst/>
          </a:prstGeom>
          <a:solidFill>
            <a:schemeClr val="accent1"/>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1" name="Straight Connector 70">
            <a:extLst>
              <a:ext uri="{FF2B5EF4-FFF2-40B4-BE49-F238E27FC236}">
                <a16:creationId xmlns:a16="http://schemas.microsoft.com/office/drawing/2014/main" id="{90436548-3A7B-CC4B-8A89-EE1EFE68A408}"/>
              </a:ext>
            </a:extLst>
          </p:cNvPr>
          <p:cNvCxnSpPr>
            <a:stCxn id="54" idx="6"/>
            <a:endCxn id="57" idx="2"/>
          </p:cNvCxnSpPr>
          <p:nvPr/>
        </p:nvCxnSpPr>
        <p:spPr bwMode="auto">
          <a:xfrm flipV="1">
            <a:off x="1934721" y="3622501"/>
            <a:ext cx="1579656" cy="548640"/>
          </a:xfrm>
          <a:prstGeom prst="line">
            <a:avLst/>
          </a:prstGeom>
          <a:solidFill>
            <a:schemeClr val="accent1"/>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2" name="Straight Connector 71">
            <a:extLst>
              <a:ext uri="{FF2B5EF4-FFF2-40B4-BE49-F238E27FC236}">
                <a16:creationId xmlns:a16="http://schemas.microsoft.com/office/drawing/2014/main" id="{069B1F65-77C4-F241-A83C-CBD2AAB93AE6}"/>
              </a:ext>
            </a:extLst>
          </p:cNvPr>
          <p:cNvCxnSpPr>
            <a:stCxn id="54" idx="6"/>
            <a:endCxn id="58" idx="2"/>
          </p:cNvCxnSpPr>
          <p:nvPr/>
        </p:nvCxnSpPr>
        <p:spPr bwMode="auto">
          <a:xfrm>
            <a:off x="1934721" y="4171141"/>
            <a:ext cx="1582719" cy="365760"/>
          </a:xfrm>
          <a:prstGeom prst="line">
            <a:avLst/>
          </a:prstGeom>
          <a:solidFill>
            <a:schemeClr val="accent1"/>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3" name="Straight Connector 72">
            <a:extLst>
              <a:ext uri="{FF2B5EF4-FFF2-40B4-BE49-F238E27FC236}">
                <a16:creationId xmlns:a16="http://schemas.microsoft.com/office/drawing/2014/main" id="{C4F61FFC-AD14-E54B-B6EF-AF161CEEE3FD}"/>
              </a:ext>
            </a:extLst>
          </p:cNvPr>
          <p:cNvCxnSpPr>
            <a:stCxn id="55" idx="6"/>
            <a:endCxn id="56" idx="2"/>
          </p:cNvCxnSpPr>
          <p:nvPr/>
        </p:nvCxnSpPr>
        <p:spPr bwMode="auto">
          <a:xfrm flipV="1">
            <a:off x="1929118" y="2708101"/>
            <a:ext cx="1585259" cy="2377440"/>
          </a:xfrm>
          <a:prstGeom prst="line">
            <a:avLst/>
          </a:prstGeom>
          <a:solidFill>
            <a:schemeClr val="accent1"/>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4" name="Straight Connector 73">
            <a:extLst>
              <a:ext uri="{FF2B5EF4-FFF2-40B4-BE49-F238E27FC236}">
                <a16:creationId xmlns:a16="http://schemas.microsoft.com/office/drawing/2014/main" id="{92335A6E-B518-6E43-B4DA-8BAB4D270CB3}"/>
              </a:ext>
            </a:extLst>
          </p:cNvPr>
          <p:cNvCxnSpPr>
            <a:stCxn id="55" idx="6"/>
            <a:endCxn id="57" idx="2"/>
          </p:cNvCxnSpPr>
          <p:nvPr/>
        </p:nvCxnSpPr>
        <p:spPr bwMode="auto">
          <a:xfrm flipV="1">
            <a:off x="1929118" y="3622501"/>
            <a:ext cx="1585259" cy="1463040"/>
          </a:xfrm>
          <a:prstGeom prst="line">
            <a:avLst/>
          </a:prstGeom>
          <a:solidFill>
            <a:schemeClr val="accent1"/>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5" name="Straight Connector 74">
            <a:extLst>
              <a:ext uri="{FF2B5EF4-FFF2-40B4-BE49-F238E27FC236}">
                <a16:creationId xmlns:a16="http://schemas.microsoft.com/office/drawing/2014/main" id="{507FB8CC-CF22-7B4F-B39C-1D1602B81A30}"/>
              </a:ext>
            </a:extLst>
          </p:cNvPr>
          <p:cNvCxnSpPr>
            <a:stCxn id="55" idx="6"/>
            <a:endCxn id="58" idx="2"/>
          </p:cNvCxnSpPr>
          <p:nvPr/>
        </p:nvCxnSpPr>
        <p:spPr bwMode="auto">
          <a:xfrm flipV="1">
            <a:off x="1929118" y="4536901"/>
            <a:ext cx="1588322" cy="548640"/>
          </a:xfrm>
          <a:prstGeom prst="line">
            <a:avLst/>
          </a:prstGeom>
          <a:solidFill>
            <a:schemeClr val="accent1"/>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6" name="Straight Connector 75">
            <a:extLst>
              <a:ext uri="{FF2B5EF4-FFF2-40B4-BE49-F238E27FC236}">
                <a16:creationId xmlns:a16="http://schemas.microsoft.com/office/drawing/2014/main" id="{BFE0A9D7-70F0-744A-A14D-1F6ADA63DD6A}"/>
              </a:ext>
            </a:extLst>
          </p:cNvPr>
          <p:cNvCxnSpPr>
            <a:stCxn id="56" idx="6"/>
            <a:endCxn id="63" idx="2"/>
          </p:cNvCxnSpPr>
          <p:nvPr/>
        </p:nvCxnSpPr>
        <p:spPr bwMode="auto">
          <a:xfrm flipV="1">
            <a:off x="4327177" y="2342341"/>
            <a:ext cx="1585259" cy="365760"/>
          </a:xfrm>
          <a:prstGeom prst="line">
            <a:avLst/>
          </a:prstGeom>
          <a:solidFill>
            <a:schemeClr val="accent1"/>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7" name="Straight Connector 76">
            <a:extLst>
              <a:ext uri="{FF2B5EF4-FFF2-40B4-BE49-F238E27FC236}">
                <a16:creationId xmlns:a16="http://schemas.microsoft.com/office/drawing/2014/main" id="{72347DA8-C23E-A344-9C65-A165A82E8826}"/>
              </a:ext>
            </a:extLst>
          </p:cNvPr>
          <p:cNvCxnSpPr>
            <a:stCxn id="56" idx="6"/>
            <a:endCxn id="60" idx="2"/>
          </p:cNvCxnSpPr>
          <p:nvPr/>
        </p:nvCxnSpPr>
        <p:spPr bwMode="auto">
          <a:xfrm>
            <a:off x="4327177" y="2708101"/>
            <a:ext cx="1585259" cy="548640"/>
          </a:xfrm>
          <a:prstGeom prst="line">
            <a:avLst/>
          </a:prstGeom>
          <a:solidFill>
            <a:schemeClr val="accent1"/>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8" name="Straight Connector 77">
            <a:extLst>
              <a:ext uri="{FF2B5EF4-FFF2-40B4-BE49-F238E27FC236}">
                <a16:creationId xmlns:a16="http://schemas.microsoft.com/office/drawing/2014/main" id="{4F6A2988-72C1-EF47-9C0F-E17EC6735235}"/>
              </a:ext>
            </a:extLst>
          </p:cNvPr>
          <p:cNvCxnSpPr>
            <a:stCxn id="56" idx="6"/>
            <a:endCxn id="61" idx="2"/>
          </p:cNvCxnSpPr>
          <p:nvPr/>
        </p:nvCxnSpPr>
        <p:spPr bwMode="auto">
          <a:xfrm>
            <a:off x="4327177" y="2708101"/>
            <a:ext cx="1590862" cy="1463040"/>
          </a:xfrm>
          <a:prstGeom prst="line">
            <a:avLst/>
          </a:prstGeom>
          <a:solidFill>
            <a:schemeClr val="accent1"/>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9" name="Straight Connector 78">
            <a:extLst>
              <a:ext uri="{FF2B5EF4-FFF2-40B4-BE49-F238E27FC236}">
                <a16:creationId xmlns:a16="http://schemas.microsoft.com/office/drawing/2014/main" id="{7D091A89-072A-C84D-B234-6E4CC1B7BACB}"/>
              </a:ext>
            </a:extLst>
          </p:cNvPr>
          <p:cNvCxnSpPr>
            <a:stCxn id="56" idx="6"/>
            <a:endCxn id="62" idx="2"/>
          </p:cNvCxnSpPr>
          <p:nvPr/>
        </p:nvCxnSpPr>
        <p:spPr bwMode="auto">
          <a:xfrm>
            <a:off x="4327177" y="2708101"/>
            <a:ext cx="1585259" cy="2377440"/>
          </a:xfrm>
          <a:prstGeom prst="line">
            <a:avLst/>
          </a:prstGeom>
          <a:solidFill>
            <a:schemeClr val="accent1"/>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0" name="Straight Connector 79">
            <a:extLst>
              <a:ext uri="{FF2B5EF4-FFF2-40B4-BE49-F238E27FC236}">
                <a16:creationId xmlns:a16="http://schemas.microsoft.com/office/drawing/2014/main" id="{067E0903-9D2A-6844-9920-B066E226FE81}"/>
              </a:ext>
            </a:extLst>
          </p:cNvPr>
          <p:cNvCxnSpPr>
            <a:stCxn id="57" idx="6"/>
            <a:endCxn id="63" idx="2"/>
          </p:cNvCxnSpPr>
          <p:nvPr/>
        </p:nvCxnSpPr>
        <p:spPr bwMode="auto">
          <a:xfrm flipV="1">
            <a:off x="4327177" y="2342341"/>
            <a:ext cx="1585259" cy="1280160"/>
          </a:xfrm>
          <a:prstGeom prst="line">
            <a:avLst/>
          </a:prstGeom>
          <a:solidFill>
            <a:schemeClr val="accent1"/>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1" name="Straight Connector 80">
            <a:extLst>
              <a:ext uri="{FF2B5EF4-FFF2-40B4-BE49-F238E27FC236}">
                <a16:creationId xmlns:a16="http://schemas.microsoft.com/office/drawing/2014/main" id="{3A2884AC-4CB6-614C-B751-2F8DCC464ABC}"/>
              </a:ext>
            </a:extLst>
          </p:cNvPr>
          <p:cNvCxnSpPr>
            <a:stCxn id="57" idx="6"/>
            <a:endCxn id="60" idx="2"/>
          </p:cNvCxnSpPr>
          <p:nvPr/>
        </p:nvCxnSpPr>
        <p:spPr bwMode="auto">
          <a:xfrm flipV="1">
            <a:off x="4327177" y="3256741"/>
            <a:ext cx="1585259" cy="365760"/>
          </a:xfrm>
          <a:prstGeom prst="line">
            <a:avLst/>
          </a:prstGeom>
          <a:solidFill>
            <a:schemeClr val="accent1"/>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2" name="Straight Connector 81">
            <a:extLst>
              <a:ext uri="{FF2B5EF4-FFF2-40B4-BE49-F238E27FC236}">
                <a16:creationId xmlns:a16="http://schemas.microsoft.com/office/drawing/2014/main" id="{F2808654-131D-9B48-84E6-8ED2EE4BBDE9}"/>
              </a:ext>
            </a:extLst>
          </p:cNvPr>
          <p:cNvCxnSpPr>
            <a:stCxn id="57" idx="6"/>
            <a:endCxn id="61" idx="2"/>
          </p:cNvCxnSpPr>
          <p:nvPr/>
        </p:nvCxnSpPr>
        <p:spPr bwMode="auto">
          <a:xfrm>
            <a:off x="4327177" y="3622501"/>
            <a:ext cx="1590862" cy="54864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3" name="Straight Connector 82">
            <a:extLst>
              <a:ext uri="{FF2B5EF4-FFF2-40B4-BE49-F238E27FC236}">
                <a16:creationId xmlns:a16="http://schemas.microsoft.com/office/drawing/2014/main" id="{A2B00DFE-8107-374A-B4AB-B8E175802174}"/>
              </a:ext>
            </a:extLst>
          </p:cNvPr>
          <p:cNvCxnSpPr>
            <a:stCxn id="57" idx="6"/>
            <a:endCxn id="62" idx="2"/>
          </p:cNvCxnSpPr>
          <p:nvPr/>
        </p:nvCxnSpPr>
        <p:spPr bwMode="auto">
          <a:xfrm>
            <a:off x="4327177" y="3622501"/>
            <a:ext cx="1585259" cy="1463040"/>
          </a:xfrm>
          <a:prstGeom prst="line">
            <a:avLst/>
          </a:prstGeom>
          <a:solidFill>
            <a:schemeClr val="accent1"/>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4" name="Straight Connector 83">
            <a:extLst>
              <a:ext uri="{FF2B5EF4-FFF2-40B4-BE49-F238E27FC236}">
                <a16:creationId xmlns:a16="http://schemas.microsoft.com/office/drawing/2014/main" id="{4C61D400-6E98-634B-8E7F-E1EA490FE086}"/>
              </a:ext>
            </a:extLst>
          </p:cNvPr>
          <p:cNvCxnSpPr>
            <a:stCxn id="58" idx="6"/>
            <a:endCxn id="63" idx="2"/>
          </p:cNvCxnSpPr>
          <p:nvPr/>
        </p:nvCxnSpPr>
        <p:spPr bwMode="auto">
          <a:xfrm flipV="1">
            <a:off x="4330240" y="2342341"/>
            <a:ext cx="1582196" cy="2194560"/>
          </a:xfrm>
          <a:prstGeom prst="line">
            <a:avLst/>
          </a:prstGeom>
          <a:solidFill>
            <a:schemeClr val="accent1"/>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5" name="Straight Connector 84">
            <a:extLst>
              <a:ext uri="{FF2B5EF4-FFF2-40B4-BE49-F238E27FC236}">
                <a16:creationId xmlns:a16="http://schemas.microsoft.com/office/drawing/2014/main" id="{82D6EF7B-B87A-754A-93FC-0ED8EAE251E2}"/>
              </a:ext>
            </a:extLst>
          </p:cNvPr>
          <p:cNvCxnSpPr>
            <a:stCxn id="58" idx="6"/>
            <a:endCxn id="60" idx="2"/>
          </p:cNvCxnSpPr>
          <p:nvPr/>
        </p:nvCxnSpPr>
        <p:spPr bwMode="auto">
          <a:xfrm flipV="1">
            <a:off x="4330240" y="3256741"/>
            <a:ext cx="1582196" cy="1280160"/>
          </a:xfrm>
          <a:prstGeom prst="line">
            <a:avLst/>
          </a:prstGeom>
          <a:solidFill>
            <a:schemeClr val="accent1"/>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6" name="Straight Connector 85">
            <a:extLst>
              <a:ext uri="{FF2B5EF4-FFF2-40B4-BE49-F238E27FC236}">
                <a16:creationId xmlns:a16="http://schemas.microsoft.com/office/drawing/2014/main" id="{5BB0FC09-350B-504A-88CF-1B9B694C57A8}"/>
              </a:ext>
            </a:extLst>
          </p:cNvPr>
          <p:cNvCxnSpPr>
            <a:stCxn id="58" idx="6"/>
            <a:endCxn id="61" idx="2"/>
          </p:cNvCxnSpPr>
          <p:nvPr/>
        </p:nvCxnSpPr>
        <p:spPr bwMode="auto">
          <a:xfrm flipV="1">
            <a:off x="4330240" y="4171141"/>
            <a:ext cx="1587799" cy="365760"/>
          </a:xfrm>
          <a:prstGeom prst="line">
            <a:avLst/>
          </a:prstGeom>
          <a:solidFill>
            <a:schemeClr val="accent1"/>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7" name="Straight Connector 86">
            <a:extLst>
              <a:ext uri="{FF2B5EF4-FFF2-40B4-BE49-F238E27FC236}">
                <a16:creationId xmlns:a16="http://schemas.microsoft.com/office/drawing/2014/main" id="{B1ED06EF-A316-0F4C-8E22-EB6DB5B20B50}"/>
              </a:ext>
            </a:extLst>
          </p:cNvPr>
          <p:cNvCxnSpPr>
            <a:stCxn id="58" idx="6"/>
            <a:endCxn id="62" idx="2"/>
          </p:cNvCxnSpPr>
          <p:nvPr/>
        </p:nvCxnSpPr>
        <p:spPr bwMode="auto">
          <a:xfrm>
            <a:off x="4330240" y="4536901"/>
            <a:ext cx="1582196" cy="548640"/>
          </a:xfrm>
          <a:prstGeom prst="line">
            <a:avLst/>
          </a:prstGeom>
          <a:solidFill>
            <a:schemeClr val="accent1"/>
          </a:solidFill>
          <a:ln w="9525"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88" name="Group 87">
            <a:extLst>
              <a:ext uri="{FF2B5EF4-FFF2-40B4-BE49-F238E27FC236}">
                <a16:creationId xmlns:a16="http://schemas.microsoft.com/office/drawing/2014/main" id="{2FCAED3E-E4BC-E64B-8D9F-FB221729A1C4}"/>
              </a:ext>
            </a:extLst>
          </p:cNvPr>
          <p:cNvGrpSpPr/>
          <p:nvPr/>
        </p:nvGrpSpPr>
        <p:grpSpPr>
          <a:xfrm>
            <a:off x="11192256" y="914400"/>
            <a:ext cx="530225" cy="530868"/>
            <a:chOff x="3209459" y="3902646"/>
            <a:chExt cx="530225" cy="530868"/>
          </a:xfrm>
        </p:grpSpPr>
        <p:sp>
          <p:nvSpPr>
            <p:cNvPr id="89" name="椭圆 5">
              <a:extLst>
                <a:ext uri="{FF2B5EF4-FFF2-40B4-BE49-F238E27FC236}">
                  <a16:creationId xmlns:a16="http://schemas.microsoft.com/office/drawing/2014/main" id="{97AB4456-F72C-4E42-9778-5B42A176DF24}"/>
                </a:ext>
              </a:extLst>
            </p:cNvPr>
            <p:cNvSpPr>
              <a:spLocks noChangeArrowheads="1"/>
            </p:cNvSpPr>
            <p:nvPr/>
          </p:nvSpPr>
          <p:spPr bwMode="auto">
            <a:xfrm>
              <a:off x="3209459" y="3902646"/>
              <a:ext cx="530225" cy="530868"/>
            </a:xfrm>
            <a:prstGeom prst="ellipse">
              <a:avLst/>
            </a:prstGeom>
            <a:solidFill>
              <a:srgbClr val="0080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90" name="Freeform 354">
              <a:extLst>
                <a:ext uri="{FF2B5EF4-FFF2-40B4-BE49-F238E27FC236}">
                  <a16:creationId xmlns:a16="http://schemas.microsoft.com/office/drawing/2014/main" id="{ECEEBAD3-035B-E341-8DD5-96AD2CEB3862}"/>
                </a:ext>
              </a:extLst>
            </p:cNvPr>
            <p:cNvSpPr>
              <a:spLocks noEditPoints="1"/>
            </p:cNvSpPr>
            <p:nvPr/>
          </p:nvSpPr>
          <p:spPr bwMode="auto">
            <a:xfrm>
              <a:off x="3311851" y="3983310"/>
              <a:ext cx="325437" cy="344488"/>
            </a:xfrm>
            <a:custGeom>
              <a:avLst/>
              <a:gdLst>
                <a:gd name="T0" fmla="*/ 236 w 274"/>
                <a:gd name="T1" fmla="*/ 120 h 288"/>
                <a:gd name="T2" fmla="*/ 274 w 274"/>
                <a:gd name="T3" fmla="*/ 93 h 288"/>
                <a:gd name="T4" fmla="*/ 250 w 274"/>
                <a:gd name="T5" fmla="*/ 51 h 288"/>
                <a:gd name="T6" fmla="*/ 206 w 274"/>
                <a:gd name="T7" fmla="*/ 70 h 288"/>
                <a:gd name="T8" fmla="*/ 166 w 274"/>
                <a:gd name="T9" fmla="*/ 47 h 288"/>
                <a:gd name="T10" fmla="*/ 161 w 274"/>
                <a:gd name="T11" fmla="*/ 0 h 288"/>
                <a:gd name="T12" fmla="*/ 113 w 274"/>
                <a:gd name="T13" fmla="*/ 0 h 288"/>
                <a:gd name="T14" fmla="*/ 108 w 274"/>
                <a:gd name="T15" fmla="*/ 47 h 288"/>
                <a:gd name="T16" fmla="*/ 67 w 274"/>
                <a:gd name="T17" fmla="*/ 70 h 288"/>
                <a:gd name="T18" fmla="*/ 24 w 274"/>
                <a:gd name="T19" fmla="*/ 51 h 288"/>
                <a:gd name="T20" fmla="*/ 0 w 274"/>
                <a:gd name="T21" fmla="*/ 93 h 288"/>
                <a:gd name="T22" fmla="*/ 38 w 274"/>
                <a:gd name="T23" fmla="*/ 120 h 288"/>
                <a:gd name="T24" fmla="*/ 38 w 274"/>
                <a:gd name="T25" fmla="*/ 168 h 288"/>
                <a:gd name="T26" fmla="*/ 0 w 274"/>
                <a:gd name="T27" fmla="*/ 195 h 288"/>
                <a:gd name="T28" fmla="*/ 24 w 274"/>
                <a:gd name="T29" fmla="*/ 237 h 288"/>
                <a:gd name="T30" fmla="*/ 68 w 274"/>
                <a:gd name="T31" fmla="*/ 218 h 288"/>
                <a:gd name="T32" fmla="*/ 108 w 274"/>
                <a:gd name="T33" fmla="*/ 241 h 288"/>
                <a:gd name="T34" fmla="*/ 113 w 274"/>
                <a:gd name="T35" fmla="*/ 288 h 288"/>
                <a:gd name="T36" fmla="*/ 161 w 274"/>
                <a:gd name="T37" fmla="*/ 288 h 288"/>
                <a:gd name="T38" fmla="*/ 166 w 274"/>
                <a:gd name="T39" fmla="*/ 241 h 288"/>
                <a:gd name="T40" fmla="*/ 206 w 274"/>
                <a:gd name="T41" fmla="*/ 218 h 288"/>
                <a:gd name="T42" fmla="*/ 250 w 274"/>
                <a:gd name="T43" fmla="*/ 237 h 288"/>
                <a:gd name="T44" fmla="*/ 274 w 274"/>
                <a:gd name="T45" fmla="*/ 195 h 288"/>
                <a:gd name="T46" fmla="*/ 236 w 274"/>
                <a:gd name="T47" fmla="*/ 168 h 288"/>
                <a:gd name="T48" fmla="*/ 236 w 274"/>
                <a:gd name="T49" fmla="*/ 120 h 288"/>
                <a:gd name="T50" fmla="*/ 158 w 274"/>
                <a:gd name="T51" fmla="*/ 180 h 288"/>
                <a:gd name="T52" fmla="*/ 116 w 274"/>
                <a:gd name="T53" fmla="*/ 180 h 288"/>
                <a:gd name="T54" fmla="*/ 96 w 274"/>
                <a:gd name="T55" fmla="*/ 144 h 288"/>
                <a:gd name="T56" fmla="*/ 116 w 274"/>
                <a:gd name="T57" fmla="*/ 108 h 288"/>
                <a:gd name="T58" fmla="*/ 158 w 274"/>
                <a:gd name="T59" fmla="*/ 108 h 288"/>
                <a:gd name="T60" fmla="*/ 179 w 274"/>
                <a:gd name="T61" fmla="*/ 144 h 288"/>
                <a:gd name="T62" fmla="*/ 158 w 274"/>
                <a:gd name="T63" fmla="*/ 180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4" h="288">
                  <a:moveTo>
                    <a:pt x="236" y="120"/>
                  </a:moveTo>
                  <a:cubicBezTo>
                    <a:pt x="274" y="93"/>
                    <a:pt x="274" y="93"/>
                    <a:pt x="274" y="93"/>
                  </a:cubicBezTo>
                  <a:cubicBezTo>
                    <a:pt x="250" y="51"/>
                    <a:pt x="250" y="51"/>
                    <a:pt x="250" y="51"/>
                  </a:cubicBezTo>
                  <a:cubicBezTo>
                    <a:pt x="206" y="70"/>
                    <a:pt x="206" y="70"/>
                    <a:pt x="206" y="70"/>
                  </a:cubicBezTo>
                  <a:cubicBezTo>
                    <a:pt x="166" y="47"/>
                    <a:pt x="166" y="47"/>
                    <a:pt x="166" y="47"/>
                  </a:cubicBezTo>
                  <a:cubicBezTo>
                    <a:pt x="161" y="0"/>
                    <a:pt x="161" y="0"/>
                    <a:pt x="161" y="0"/>
                  </a:cubicBezTo>
                  <a:cubicBezTo>
                    <a:pt x="113" y="0"/>
                    <a:pt x="113" y="0"/>
                    <a:pt x="113" y="0"/>
                  </a:cubicBezTo>
                  <a:cubicBezTo>
                    <a:pt x="108" y="47"/>
                    <a:pt x="108" y="47"/>
                    <a:pt x="108" y="47"/>
                  </a:cubicBezTo>
                  <a:cubicBezTo>
                    <a:pt x="67" y="70"/>
                    <a:pt x="67" y="70"/>
                    <a:pt x="67" y="70"/>
                  </a:cubicBezTo>
                  <a:cubicBezTo>
                    <a:pt x="24" y="51"/>
                    <a:pt x="24" y="51"/>
                    <a:pt x="24" y="51"/>
                  </a:cubicBezTo>
                  <a:cubicBezTo>
                    <a:pt x="0" y="93"/>
                    <a:pt x="0" y="93"/>
                    <a:pt x="0" y="93"/>
                  </a:cubicBezTo>
                  <a:cubicBezTo>
                    <a:pt x="38" y="120"/>
                    <a:pt x="38" y="120"/>
                    <a:pt x="38" y="120"/>
                  </a:cubicBezTo>
                  <a:cubicBezTo>
                    <a:pt x="38" y="168"/>
                    <a:pt x="38" y="168"/>
                    <a:pt x="38" y="168"/>
                  </a:cubicBezTo>
                  <a:cubicBezTo>
                    <a:pt x="18" y="182"/>
                    <a:pt x="0" y="195"/>
                    <a:pt x="0" y="195"/>
                  </a:cubicBezTo>
                  <a:cubicBezTo>
                    <a:pt x="24" y="237"/>
                    <a:pt x="24" y="237"/>
                    <a:pt x="24" y="237"/>
                  </a:cubicBezTo>
                  <a:cubicBezTo>
                    <a:pt x="68" y="218"/>
                    <a:pt x="68" y="218"/>
                    <a:pt x="68" y="218"/>
                  </a:cubicBezTo>
                  <a:cubicBezTo>
                    <a:pt x="108" y="241"/>
                    <a:pt x="108" y="241"/>
                    <a:pt x="108" y="241"/>
                  </a:cubicBezTo>
                  <a:cubicBezTo>
                    <a:pt x="113" y="288"/>
                    <a:pt x="113" y="288"/>
                    <a:pt x="113" y="288"/>
                  </a:cubicBezTo>
                  <a:cubicBezTo>
                    <a:pt x="161" y="288"/>
                    <a:pt x="161" y="288"/>
                    <a:pt x="161" y="288"/>
                  </a:cubicBezTo>
                  <a:cubicBezTo>
                    <a:pt x="161" y="288"/>
                    <a:pt x="163" y="266"/>
                    <a:pt x="166" y="241"/>
                  </a:cubicBezTo>
                  <a:cubicBezTo>
                    <a:pt x="206" y="218"/>
                    <a:pt x="206" y="218"/>
                    <a:pt x="206" y="218"/>
                  </a:cubicBezTo>
                  <a:cubicBezTo>
                    <a:pt x="250" y="237"/>
                    <a:pt x="250" y="237"/>
                    <a:pt x="250" y="237"/>
                  </a:cubicBezTo>
                  <a:cubicBezTo>
                    <a:pt x="274" y="195"/>
                    <a:pt x="274" y="195"/>
                    <a:pt x="274" y="195"/>
                  </a:cubicBezTo>
                  <a:cubicBezTo>
                    <a:pt x="274" y="195"/>
                    <a:pt x="256" y="182"/>
                    <a:pt x="236" y="168"/>
                  </a:cubicBezTo>
                  <a:lnTo>
                    <a:pt x="236" y="120"/>
                  </a:lnTo>
                  <a:close/>
                  <a:moveTo>
                    <a:pt x="158" y="180"/>
                  </a:moveTo>
                  <a:cubicBezTo>
                    <a:pt x="116" y="180"/>
                    <a:pt x="116" y="180"/>
                    <a:pt x="116" y="180"/>
                  </a:cubicBezTo>
                  <a:cubicBezTo>
                    <a:pt x="96" y="144"/>
                    <a:pt x="96" y="144"/>
                    <a:pt x="96" y="144"/>
                  </a:cubicBezTo>
                  <a:cubicBezTo>
                    <a:pt x="116" y="108"/>
                    <a:pt x="116" y="108"/>
                    <a:pt x="116" y="108"/>
                  </a:cubicBezTo>
                  <a:cubicBezTo>
                    <a:pt x="158" y="108"/>
                    <a:pt x="158" y="108"/>
                    <a:pt x="158" y="108"/>
                  </a:cubicBezTo>
                  <a:cubicBezTo>
                    <a:pt x="179" y="144"/>
                    <a:pt x="179" y="144"/>
                    <a:pt x="179" y="144"/>
                  </a:cubicBezTo>
                  <a:lnTo>
                    <a:pt x="158" y="18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95" name="TextBox 94">
            <a:extLst>
              <a:ext uri="{FF2B5EF4-FFF2-40B4-BE49-F238E27FC236}">
                <a16:creationId xmlns:a16="http://schemas.microsoft.com/office/drawing/2014/main" id="{1618607C-3E4F-DC45-A4E9-481DD45FC005}"/>
              </a:ext>
            </a:extLst>
          </p:cNvPr>
          <p:cNvSpPr txBox="1"/>
          <p:nvPr/>
        </p:nvSpPr>
        <p:spPr>
          <a:xfrm>
            <a:off x="758308" y="5275269"/>
            <a:ext cx="1816372" cy="646331"/>
          </a:xfrm>
          <a:prstGeom prst="rect">
            <a:avLst/>
          </a:prstGeom>
          <a:noFill/>
        </p:spPr>
        <p:txBody>
          <a:bodyPr wrap="square" rtlCol="0">
            <a:spAutoFit/>
          </a:bodyPr>
          <a:lstStyle/>
          <a:p>
            <a:r>
              <a:rPr lang="en-US" b="1" dirty="0">
                <a:solidFill>
                  <a:schemeClr val="bg1"/>
                </a:solidFill>
              </a:rPr>
              <a:t>Input layer</a:t>
            </a:r>
          </a:p>
          <a:p>
            <a:r>
              <a:rPr lang="en-US" dirty="0">
                <a:solidFill>
                  <a:schemeClr val="bg1"/>
                </a:solidFill>
              </a:rPr>
              <a:t>Nodes: 10</a:t>
            </a:r>
          </a:p>
        </p:txBody>
      </p:sp>
      <p:sp>
        <p:nvSpPr>
          <p:cNvPr id="96" name="TextBox 95">
            <a:extLst>
              <a:ext uri="{FF2B5EF4-FFF2-40B4-BE49-F238E27FC236}">
                <a16:creationId xmlns:a16="http://schemas.microsoft.com/office/drawing/2014/main" id="{D0348C00-B6A9-434D-9D3D-A96248A6F9BF}"/>
              </a:ext>
            </a:extLst>
          </p:cNvPr>
          <p:cNvSpPr txBox="1"/>
          <p:nvPr/>
        </p:nvSpPr>
        <p:spPr>
          <a:xfrm>
            <a:off x="2789165" y="5275269"/>
            <a:ext cx="2647468" cy="1754326"/>
          </a:xfrm>
          <a:prstGeom prst="rect">
            <a:avLst/>
          </a:prstGeom>
          <a:noFill/>
        </p:spPr>
        <p:txBody>
          <a:bodyPr wrap="square" rtlCol="0">
            <a:spAutoFit/>
          </a:bodyPr>
          <a:lstStyle/>
          <a:p>
            <a:r>
              <a:rPr lang="en-US" b="1" dirty="0">
                <a:solidFill>
                  <a:schemeClr val="bg1"/>
                </a:solidFill>
              </a:rPr>
              <a:t>Encoder layer</a:t>
            </a:r>
          </a:p>
          <a:p>
            <a:r>
              <a:rPr lang="en-US" dirty="0">
                <a:solidFill>
                  <a:schemeClr val="bg1"/>
                </a:solidFill>
              </a:rPr>
              <a:t>Compression factor: 1.1</a:t>
            </a:r>
          </a:p>
          <a:p>
            <a:r>
              <a:rPr lang="en-US" dirty="0">
                <a:solidFill>
                  <a:schemeClr val="bg1"/>
                </a:solidFill>
              </a:rPr>
              <a:t>Nodes: 10/1.1=9</a:t>
            </a:r>
          </a:p>
          <a:p>
            <a:r>
              <a:rPr lang="en-US" dirty="0">
                <a:solidFill>
                  <a:schemeClr val="bg1"/>
                </a:solidFill>
              </a:rPr>
              <a:t>Activation function: tanh</a:t>
            </a:r>
          </a:p>
          <a:p>
            <a:r>
              <a:rPr lang="en-US" dirty="0">
                <a:solidFill>
                  <a:schemeClr val="bg1"/>
                </a:solidFill>
              </a:rPr>
              <a:t>Output value range: (-1, 1)</a:t>
            </a:r>
          </a:p>
          <a:p>
            <a:endParaRPr lang="en-US" dirty="0">
              <a:solidFill>
                <a:schemeClr val="bg1"/>
              </a:solidFill>
            </a:endParaRPr>
          </a:p>
        </p:txBody>
      </p:sp>
      <mc:AlternateContent xmlns:mc="http://schemas.openxmlformats.org/markup-compatibility/2006">
        <mc:Choice xmlns:a14="http://schemas.microsoft.com/office/drawing/2010/main" Requires="a14">
          <p:sp>
            <p:nvSpPr>
              <p:cNvPr id="97" name="TextBox 96">
                <a:extLst>
                  <a:ext uri="{FF2B5EF4-FFF2-40B4-BE49-F238E27FC236}">
                    <a16:creationId xmlns:a16="http://schemas.microsoft.com/office/drawing/2014/main" id="{B71A3042-64F9-EA46-A6F2-EF7B795819AA}"/>
                  </a:ext>
                </a:extLst>
              </p:cNvPr>
              <p:cNvSpPr txBox="1"/>
              <p:nvPr/>
            </p:nvSpPr>
            <p:spPr>
              <a:xfrm>
                <a:off x="5554528" y="5275269"/>
                <a:ext cx="2815309" cy="1200329"/>
              </a:xfrm>
              <a:prstGeom prst="rect">
                <a:avLst/>
              </a:prstGeom>
              <a:noFill/>
            </p:spPr>
            <p:txBody>
              <a:bodyPr wrap="square" rtlCol="0">
                <a:spAutoFit/>
              </a:bodyPr>
              <a:lstStyle/>
              <a:p>
                <a:r>
                  <a:rPr lang="en-US" b="1" dirty="0">
                    <a:solidFill>
                      <a:schemeClr val="bg1"/>
                    </a:solidFill>
                  </a:rPr>
                  <a:t>Decoder layer</a:t>
                </a:r>
              </a:p>
              <a:p>
                <a:r>
                  <a:rPr lang="en-US" dirty="0">
                    <a:solidFill>
                      <a:schemeClr val="bg1"/>
                    </a:solidFill>
                  </a:rPr>
                  <a:t>Nodes: 10</a:t>
                </a:r>
              </a:p>
              <a:p>
                <a:r>
                  <a:rPr lang="en-US" dirty="0">
                    <a:solidFill>
                      <a:schemeClr val="bg1"/>
                    </a:solidFill>
                  </a:rPr>
                  <a:t>Activation function: linear</a:t>
                </a:r>
              </a:p>
              <a:p>
                <a:r>
                  <a:rPr lang="en-US" dirty="0">
                    <a:solidFill>
                      <a:schemeClr val="bg1"/>
                    </a:solidFill>
                  </a:rPr>
                  <a:t>Output value range: (</a:t>
                </a:r>
                <a14:m>
                  <m:oMath xmlns:m="http://schemas.openxmlformats.org/officeDocument/2006/math">
                    <m:r>
                      <a:rPr lang="en-US" dirty="0">
                        <a:solidFill>
                          <a:schemeClr val="bg1"/>
                        </a:solidFill>
                        <a:latin typeface="Cambria Math" panose="02040503050406030204" pitchFamily="18" charset="0"/>
                      </a:rPr>
                      <m:t>−</m:t>
                    </m:r>
                    <m:r>
                      <a:rPr lang="pt" i="1">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m:t>
                    </m:r>
                    <m:r>
                      <a:rPr lang="pt" i="1">
                        <a:solidFill>
                          <a:schemeClr val="bg1"/>
                        </a:solidFill>
                        <a:latin typeface="Cambria Math" panose="02040503050406030204" pitchFamily="18" charset="0"/>
                      </a:rPr>
                      <m:t>∞</m:t>
                    </m:r>
                  </m:oMath>
                </a14:m>
                <a:r>
                  <a:rPr lang="en-US" dirty="0">
                    <a:solidFill>
                      <a:schemeClr val="bg1"/>
                    </a:solidFill>
                  </a:rPr>
                  <a:t>)</a:t>
                </a:r>
              </a:p>
            </p:txBody>
          </p:sp>
        </mc:Choice>
        <mc:Fallback>
          <p:sp>
            <p:nvSpPr>
              <p:cNvPr id="97" name="TextBox 96">
                <a:extLst>
                  <a:ext uri="{FF2B5EF4-FFF2-40B4-BE49-F238E27FC236}">
                    <a16:creationId xmlns:a16="http://schemas.microsoft.com/office/drawing/2014/main" id="{B71A3042-64F9-EA46-A6F2-EF7B795819AA}"/>
                  </a:ext>
                </a:extLst>
              </p:cNvPr>
              <p:cNvSpPr txBox="1">
                <a:spLocks noRot="1" noChangeAspect="1" noMove="1" noResize="1" noEditPoints="1" noAdjustHandles="1" noChangeArrowheads="1" noChangeShapeType="1" noTextEdit="1"/>
              </p:cNvSpPr>
              <p:nvPr/>
            </p:nvSpPr>
            <p:spPr>
              <a:xfrm>
                <a:off x="5554528" y="5275269"/>
                <a:ext cx="2815309" cy="1200329"/>
              </a:xfrm>
              <a:prstGeom prst="rect">
                <a:avLst/>
              </a:prstGeom>
              <a:blipFill>
                <a:blip r:embed="rId3"/>
                <a:stretch>
                  <a:fillRect l="-1345" t="-1042" b="-29167"/>
                </a:stretch>
              </a:blipFill>
            </p:spPr>
            <p:txBody>
              <a:bodyPr/>
              <a:lstStyle/>
              <a:p>
                <a:r>
                  <a:rPr lang="en-US">
                    <a:noFill/>
                  </a:rPr>
                  <a:t> </a:t>
                </a:r>
              </a:p>
            </p:txBody>
          </p:sp>
        </mc:Fallback>
      </mc:AlternateContent>
      <p:sp>
        <p:nvSpPr>
          <p:cNvPr id="98" name="TextBox 97">
            <a:extLst>
              <a:ext uri="{FF2B5EF4-FFF2-40B4-BE49-F238E27FC236}">
                <a16:creationId xmlns:a16="http://schemas.microsoft.com/office/drawing/2014/main" id="{71C125D5-1F4A-F64B-A8E8-AEF6074D89BC}"/>
              </a:ext>
            </a:extLst>
          </p:cNvPr>
          <p:cNvSpPr txBox="1"/>
          <p:nvPr/>
        </p:nvSpPr>
        <p:spPr>
          <a:xfrm>
            <a:off x="7157102" y="3622501"/>
            <a:ext cx="2815309" cy="646331"/>
          </a:xfrm>
          <a:prstGeom prst="rect">
            <a:avLst/>
          </a:prstGeom>
          <a:noFill/>
        </p:spPr>
        <p:txBody>
          <a:bodyPr wrap="square" rtlCol="0">
            <a:spAutoFit/>
          </a:bodyPr>
          <a:lstStyle/>
          <a:p>
            <a:r>
              <a:rPr lang="en-US" dirty="0">
                <a:solidFill>
                  <a:schemeClr val="bg1"/>
                </a:solidFill>
              </a:rPr>
              <a:t>Loss function: MSE</a:t>
            </a:r>
          </a:p>
          <a:p>
            <a:r>
              <a:rPr lang="en-US" dirty="0">
                <a:solidFill>
                  <a:schemeClr val="bg1"/>
                </a:solidFill>
              </a:rPr>
              <a:t>Optimizer: </a:t>
            </a:r>
            <a:r>
              <a:rPr lang="en-US" dirty="0" err="1">
                <a:solidFill>
                  <a:schemeClr val="bg1"/>
                </a:solidFill>
              </a:rPr>
              <a:t>Adadelta</a:t>
            </a:r>
            <a:endParaRPr lang="en-US" dirty="0">
              <a:solidFill>
                <a:schemeClr val="bg1"/>
              </a:solidFill>
            </a:endParaRPr>
          </a:p>
        </p:txBody>
      </p:sp>
      <p:grpSp>
        <p:nvGrpSpPr>
          <p:cNvPr id="99" name="Group 98">
            <a:extLst>
              <a:ext uri="{FF2B5EF4-FFF2-40B4-BE49-F238E27FC236}">
                <a16:creationId xmlns:a16="http://schemas.microsoft.com/office/drawing/2014/main" id="{A30D31BE-00F1-B54B-878D-5964C2DFBADD}"/>
              </a:ext>
            </a:extLst>
          </p:cNvPr>
          <p:cNvGrpSpPr/>
          <p:nvPr/>
        </p:nvGrpSpPr>
        <p:grpSpPr>
          <a:xfrm>
            <a:off x="1998624" y="5587309"/>
            <a:ext cx="731593" cy="1155526"/>
            <a:chOff x="5467355" y="5262523"/>
            <a:chExt cx="731593" cy="1155526"/>
          </a:xfrm>
        </p:grpSpPr>
        <p:sp>
          <p:nvSpPr>
            <p:cNvPr id="100" name="Rectangle 99">
              <a:extLst>
                <a:ext uri="{FF2B5EF4-FFF2-40B4-BE49-F238E27FC236}">
                  <a16:creationId xmlns:a16="http://schemas.microsoft.com/office/drawing/2014/main" id="{EEE32896-6DC8-784D-96FE-59E2B10964F3}"/>
                </a:ext>
              </a:extLst>
            </p:cNvPr>
            <p:cNvSpPr/>
            <p:nvPr/>
          </p:nvSpPr>
          <p:spPr bwMode="auto">
            <a:xfrm>
              <a:off x="5468705" y="5262523"/>
              <a:ext cx="730243" cy="730243"/>
            </a:xfrm>
            <a:prstGeom prst="rect">
              <a:avLst/>
            </a:prstGeom>
            <a:noFill/>
            <a:ln w="31750" cap="flat" cmpd="sng" algn="ctr">
              <a:solidFill>
                <a:schemeClr val="bg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pPr>
              <a:endParaRPr kumimoji="0" 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01" name="Rectangle 100">
              <a:extLst>
                <a:ext uri="{FF2B5EF4-FFF2-40B4-BE49-F238E27FC236}">
                  <a16:creationId xmlns:a16="http://schemas.microsoft.com/office/drawing/2014/main" id="{E96897E2-79C0-4D44-BE44-C1D7F35D9DDD}"/>
                </a:ext>
              </a:extLst>
            </p:cNvPr>
            <p:cNvSpPr/>
            <p:nvPr/>
          </p:nvSpPr>
          <p:spPr bwMode="auto">
            <a:xfrm>
              <a:off x="5471944" y="5262523"/>
              <a:ext cx="364410" cy="730244"/>
            </a:xfrm>
            <a:prstGeom prst="rect">
              <a:avLst/>
            </a:prstGeom>
            <a:noFill/>
            <a:ln w="31750" cap="flat" cmpd="sng" algn="ctr">
              <a:solidFill>
                <a:schemeClr val="bg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pPr>
              <a:endParaRPr kumimoji="0" 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02" name="TextBox 101">
              <a:extLst>
                <a:ext uri="{FF2B5EF4-FFF2-40B4-BE49-F238E27FC236}">
                  <a16:creationId xmlns:a16="http://schemas.microsoft.com/office/drawing/2014/main" id="{BAB9A6C6-ED70-5242-B429-A0ABFDD4384C}"/>
                </a:ext>
              </a:extLst>
            </p:cNvPr>
            <p:cNvSpPr txBox="1"/>
            <p:nvPr/>
          </p:nvSpPr>
          <p:spPr>
            <a:xfrm>
              <a:off x="5516554" y="6048717"/>
              <a:ext cx="633122" cy="369332"/>
            </a:xfrm>
            <a:prstGeom prst="rect">
              <a:avLst/>
            </a:prstGeom>
            <a:noFill/>
          </p:spPr>
          <p:txBody>
            <a:bodyPr wrap="none" rtlCol="0">
              <a:spAutoFit/>
            </a:bodyPr>
            <a:lstStyle/>
            <a:p>
              <a:r>
                <a:rPr lang="en-US" dirty="0">
                  <a:solidFill>
                    <a:schemeClr val="bg1"/>
                  </a:solidFill>
                </a:rPr>
                <a:t>Tanh</a:t>
              </a:r>
            </a:p>
          </p:txBody>
        </p:sp>
        <p:sp>
          <p:nvSpPr>
            <p:cNvPr id="103" name="Rectangle 102">
              <a:extLst>
                <a:ext uri="{FF2B5EF4-FFF2-40B4-BE49-F238E27FC236}">
                  <a16:creationId xmlns:a16="http://schemas.microsoft.com/office/drawing/2014/main" id="{7090DAB0-9B3D-EC4E-873D-7DD977B84238}"/>
                </a:ext>
              </a:extLst>
            </p:cNvPr>
            <p:cNvSpPr/>
            <p:nvPr/>
          </p:nvSpPr>
          <p:spPr bwMode="auto">
            <a:xfrm>
              <a:off x="5467355" y="5262523"/>
              <a:ext cx="731520" cy="365760"/>
            </a:xfrm>
            <a:prstGeom prst="rect">
              <a:avLst/>
            </a:prstGeom>
            <a:noFill/>
            <a:ln w="31750" cap="flat" cmpd="sng" algn="ctr">
              <a:solidFill>
                <a:schemeClr val="bg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pPr>
              <a:endParaRPr kumimoji="0" 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cxnSp>
          <p:nvCxnSpPr>
            <p:cNvPr id="104" name="Curved Connector 103">
              <a:extLst>
                <a:ext uri="{FF2B5EF4-FFF2-40B4-BE49-F238E27FC236}">
                  <a16:creationId xmlns:a16="http://schemas.microsoft.com/office/drawing/2014/main" id="{8E82B3B3-6E4A-6A48-A844-137970E06C02}"/>
                </a:ext>
              </a:extLst>
            </p:cNvPr>
            <p:cNvCxnSpPr/>
            <p:nvPr/>
          </p:nvCxnSpPr>
          <p:spPr bwMode="auto">
            <a:xfrm rot="10800000" flipV="1">
              <a:off x="5467355" y="5262523"/>
              <a:ext cx="731520" cy="654114"/>
            </a:xfrm>
            <a:prstGeom prst="curvedConnector3">
              <a:avLst/>
            </a:prstGeom>
            <a:solidFill>
              <a:schemeClr val="accent1"/>
            </a:solidFill>
            <a:ln w="50800" cap="flat" cmpd="sng" algn="ctr">
              <a:solidFill>
                <a:srgbClr val="00B05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105" name="Group 104">
            <a:extLst>
              <a:ext uri="{FF2B5EF4-FFF2-40B4-BE49-F238E27FC236}">
                <a16:creationId xmlns:a16="http://schemas.microsoft.com/office/drawing/2014/main" id="{27933CA3-4CCE-B349-8526-DABADADC0BAF}"/>
              </a:ext>
            </a:extLst>
          </p:cNvPr>
          <p:cNvGrpSpPr/>
          <p:nvPr/>
        </p:nvGrpSpPr>
        <p:grpSpPr>
          <a:xfrm>
            <a:off x="8225798" y="5587309"/>
            <a:ext cx="763351" cy="1097151"/>
            <a:chOff x="7884228" y="5351567"/>
            <a:chExt cx="763351" cy="1097151"/>
          </a:xfrm>
        </p:grpSpPr>
        <p:sp>
          <p:nvSpPr>
            <p:cNvPr id="106" name="Rectangle 105">
              <a:extLst>
                <a:ext uri="{FF2B5EF4-FFF2-40B4-BE49-F238E27FC236}">
                  <a16:creationId xmlns:a16="http://schemas.microsoft.com/office/drawing/2014/main" id="{44406BA7-EF43-B949-88F2-B3E5F7924E9F}"/>
                </a:ext>
              </a:extLst>
            </p:cNvPr>
            <p:cNvSpPr/>
            <p:nvPr/>
          </p:nvSpPr>
          <p:spPr bwMode="auto">
            <a:xfrm>
              <a:off x="7901494" y="5351567"/>
              <a:ext cx="730243" cy="730243"/>
            </a:xfrm>
            <a:prstGeom prst="rect">
              <a:avLst/>
            </a:prstGeom>
            <a:noFill/>
            <a:ln w="31750" cap="flat" cmpd="sng" algn="ctr">
              <a:solidFill>
                <a:schemeClr val="bg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pPr>
              <a:endParaRPr kumimoji="0" 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07" name="Rectangle 106">
              <a:extLst>
                <a:ext uri="{FF2B5EF4-FFF2-40B4-BE49-F238E27FC236}">
                  <a16:creationId xmlns:a16="http://schemas.microsoft.com/office/drawing/2014/main" id="{D1050CC3-2095-7044-94C7-1DC7AF9A6C46}"/>
                </a:ext>
              </a:extLst>
            </p:cNvPr>
            <p:cNvSpPr/>
            <p:nvPr/>
          </p:nvSpPr>
          <p:spPr bwMode="auto">
            <a:xfrm>
              <a:off x="7904733" y="5351567"/>
              <a:ext cx="364410" cy="730244"/>
            </a:xfrm>
            <a:prstGeom prst="rect">
              <a:avLst/>
            </a:prstGeom>
            <a:noFill/>
            <a:ln w="31750" cap="flat" cmpd="sng" algn="ctr">
              <a:solidFill>
                <a:schemeClr val="bg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pPr>
              <a:endParaRPr kumimoji="0" 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108" name="TextBox 107">
              <a:extLst>
                <a:ext uri="{FF2B5EF4-FFF2-40B4-BE49-F238E27FC236}">
                  <a16:creationId xmlns:a16="http://schemas.microsoft.com/office/drawing/2014/main" id="{8782CC89-3F5C-C845-B950-7121B9B756B3}"/>
                </a:ext>
              </a:extLst>
            </p:cNvPr>
            <p:cNvSpPr txBox="1"/>
            <p:nvPr/>
          </p:nvSpPr>
          <p:spPr>
            <a:xfrm>
              <a:off x="7884228" y="6079386"/>
              <a:ext cx="763351" cy="369332"/>
            </a:xfrm>
            <a:prstGeom prst="rect">
              <a:avLst/>
            </a:prstGeom>
            <a:noFill/>
          </p:spPr>
          <p:txBody>
            <a:bodyPr wrap="none" rtlCol="0">
              <a:spAutoFit/>
            </a:bodyPr>
            <a:lstStyle/>
            <a:p>
              <a:r>
                <a:rPr lang="en-US" dirty="0">
                  <a:solidFill>
                    <a:schemeClr val="bg1"/>
                  </a:solidFill>
                </a:rPr>
                <a:t>Linear</a:t>
              </a:r>
            </a:p>
          </p:txBody>
        </p:sp>
        <p:sp>
          <p:nvSpPr>
            <p:cNvPr id="109" name="Rectangle 108">
              <a:extLst>
                <a:ext uri="{FF2B5EF4-FFF2-40B4-BE49-F238E27FC236}">
                  <a16:creationId xmlns:a16="http://schemas.microsoft.com/office/drawing/2014/main" id="{E699499E-B1A8-0C47-821D-E0A363F3758C}"/>
                </a:ext>
              </a:extLst>
            </p:cNvPr>
            <p:cNvSpPr/>
            <p:nvPr/>
          </p:nvSpPr>
          <p:spPr bwMode="auto">
            <a:xfrm>
              <a:off x="7900144" y="5351567"/>
              <a:ext cx="731520" cy="365760"/>
            </a:xfrm>
            <a:prstGeom prst="rect">
              <a:avLst/>
            </a:prstGeom>
            <a:noFill/>
            <a:ln w="31750" cap="flat" cmpd="sng" algn="ctr">
              <a:solidFill>
                <a:schemeClr val="bg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pPr>
              <a:endParaRPr kumimoji="0" 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cxnSp>
          <p:nvCxnSpPr>
            <p:cNvPr id="110" name="Straight Connector 109">
              <a:extLst>
                <a:ext uri="{FF2B5EF4-FFF2-40B4-BE49-F238E27FC236}">
                  <a16:creationId xmlns:a16="http://schemas.microsoft.com/office/drawing/2014/main" id="{7A3A209F-920E-E74D-86E6-F9137935D314}"/>
                </a:ext>
              </a:extLst>
            </p:cNvPr>
            <p:cNvCxnSpPr/>
            <p:nvPr/>
          </p:nvCxnSpPr>
          <p:spPr bwMode="auto">
            <a:xfrm flipH="1">
              <a:off x="7900144" y="5351567"/>
              <a:ext cx="731520" cy="730243"/>
            </a:xfrm>
            <a:prstGeom prst="line">
              <a:avLst/>
            </a:prstGeom>
            <a:solidFill>
              <a:schemeClr val="accent1"/>
            </a:solidFill>
            <a:ln w="47625" cap="flat" cmpd="sng" algn="ctr">
              <a:solidFill>
                <a:srgbClr val="00B05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Tree>
    <p:extLst>
      <p:ext uri="{BB962C8B-B14F-4D97-AF65-F5344CB8AC3E}">
        <p14:creationId xmlns:p14="http://schemas.microsoft.com/office/powerpoint/2010/main" val="30423785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FA3833F3-0226-9144-BC89-F5E8ECCB5839}"/>
              </a:ext>
            </a:extLst>
          </p:cNvPr>
          <p:cNvPicPr>
            <a:picLocks noChangeAspect="1"/>
          </p:cNvPicPr>
          <p:nvPr/>
        </p:nvPicPr>
        <p:blipFill rotWithShape="1">
          <a:blip r:embed="rId2"/>
          <a:srcRect l="-285" t="-529" r="-106" b="5983"/>
          <a:stretch/>
        </p:blipFill>
        <p:spPr>
          <a:xfrm>
            <a:off x="-34352" y="-47625"/>
            <a:ext cx="12226352" cy="6967733"/>
          </a:xfrm>
          <a:prstGeom prst="rect">
            <a:avLst/>
          </a:prstGeom>
        </p:spPr>
      </p:pic>
      <p:sp>
        <p:nvSpPr>
          <p:cNvPr id="25603" name="Rectangle 3"/>
          <p:cNvSpPr>
            <a:spLocks noChangeArrowheads="1"/>
          </p:cNvSpPr>
          <p:nvPr/>
        </p:nvSpPr>
        <p:spPr bwMode="auto">
          <a:xfrm>
            <a:off x="0" y="0"/>
            <a:ext cx="12192000" cy="6858000"/>
          </a:xfrm>
          <a:prstGeom prst="rect">
            <a:avLst/>
          </a:prstGeom>
          <a:solidFill>
            <a:schemeClr val="bg2">
              <a:lumMod val="75000"/>
              <a:alpha val="84999"/>
            </a:schemeClr>
          </a:solidFill>
          <a:ln>
            <a:noFill/>
          </a:ln>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en-US" altLang="zh-CN" sz="3600" dirty="0">
              <a:solidFill>
                <a:srgbClr val="FFFFFF"/>
              </a:solidFill>
            </a:endParaRPr>
          </a:p>
        </p:txBody>
      </p:sp>
      <p:sp>
        <p:nvSpPr>
          <p:cNvPr id="25604" name="TextBox 4"/>
          <p:cNvSpPr txBox="1">
            <a:spLocks noChangeArrowheads="1"/>
          </p:cNvSpPr>
          <p:nvPr/>
        </p:nvSpPr>
        <p:spPr bwMode="auto">
          <a:xfrm>
            <a:off x="1712911" y="483316"/>
            <a:ext cx="531541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CA" altLang="zh-CN" sz="3200" b="1" dirty="0">
                <a:solidFill>
                  <a:srgbClr val="FFFFFF"/>
                </a:solidFill>
                <a:latin typeface="Arial" panose="020B0604020202020204" pitchFamily="34" charset="0"/>
                <a:ea typeface="微软雅黑" panose="020B0503020204020204" pitchFamily="34" charset="-122"/>
                <a:cs typeface="Arial" panose="020B0604020202020204" pitchFamily="34" charset="0"/>
              </a:rPr>
              <a:t>Algorithms</a:t>
            </a:r>
            <a:endParaRPr lang="en-US" altLang="zh-CN" sz="3200" b="1" dirty="0">
              <a:solidFill>
                <a:srgbClr val="FFFFFF"/>
              </a:solidFill>
              <a:latin typeface="Arial" panose="020B0604020202020204" pitchFamily="34" charset="0"/>
              <a:ea typeface="微软雅黑" panose="020B0503020204020204" pitchFamily="34" charset="-122"/>
              <a:cs typeface="Arial" panose="020B0604020202020204" pitchFamily="34" charset="0"/>
            </a:endParaRPr>
          </a:p>
        </p:txBody>
      </p:sp>
      <p:cxnSp>
        <p:nvCxnSpPr>
          <p:cNvPr id="25605" name="Straight Connector 6"/>
          <p:cNvCxnSpPr>
            <a:cxnSpLocks noChangeShapeType="1"/>
          </p:cNvCxnSpPr>
          <p:nvPr/>
        </p:nvCxnSpPr>
        <p:spPr bwMode="auto">
          <a:xfrm>
            <a:off x="1712912" y="1274250"/>
            <a:ext cx="6015037" cy="0"/>
          </a:xfrm>
          <a:prstGeom prst="line">
            <a:avLst/>
          </a:prstGeom>
          <a:noFill/>
          <a:ln w="6350" cmpd="sng">
            <a:solidFill>
              <a:srgbClr val="008080"/>
            </a:solidFill>
            <a:round/>
            <a:headEnd/>
            <a:tailEnd/>
          </a:ln>
          <a:extLst>
            <a:ext uri="{909E8E84-426E-40DD-AFC4-6F175D3DCCD1}">
              <a14:hiddenFill xmlns:a14="http://schemas.microsoft.com/office/drawing/2010/main">
                <a:noFill/>
              </a14:hiddenFill>
            </a:ext>
          </a:extLst>
        </p:spPr>
      </p:cxnSp>
      <p:sp>
        <p:nvSpPr>
          <p:cNvPr id="51" name="任意多边形 1">
            <a:extLst>
              <a:ext uri="{FF2B5EF4-FFF2-40B4-BE49-F238E27FC236}">
                <a16:creationId xmlns:a16="http://schemas.microsoft.com/office/drawing/2014/main" id="{B44C9B68-0A52-2F44-A149-A7F3F4A38762}"/>
              </a:ext>
            </a:extLst>
          </p:cNvPr>
          <p:cNvSpPr>
            <a:spLocks/>
          </p:cNvSpPr>
          <p:nvPr/>
        </p:nvSpPr>
        <p:spPr bwMode="auto">
          <a:xfrm>
            <a:off x="9260447" y="-3425"/>
            <a:ext cx="12241213" cy="6896100"/>
          </a:xfrm>
          <a:custGeom>
            <a:avLst/>
            <a:gdLst>
              <a:gd name="T0" fmla="*/ 0 w 4862867"/>
              <a:gd name="T1" fmla="*/ 0 h 6896142"/>
              <a:gd name="T2" fmla="*/ 4862867 w 4862867"/>
              <a:gd name="T3" fmla="*/ 13601 h 6896142"/>
              <a:gd name="T4" fmla="*/ 4862867 w 4862867"/>
              <a:gd name="T5" fmla="*/ 6896142 h 6896142"/>
              <a:gd name="T6" fmla="*/ 1058970 w 4862867"/>
              <a:gd name="T7" fmla="*/ 6896142 h 6896142"/>
              <a:gd name="T8" fmla="*/ 0 w 4862867"/>
              <a:gd name="T9" fmla="*/ 0 h 6896142"/>
            </a:gdLst>
            <a:ahLst/>
            <a:cxnLst>
              <a:cxn ang="0">
                <a:pos x="T0" y="T1"/>
              </a:cxn>
              <a:cxn ang="0">
                <a:pos x="T2" y="T3"/>
              </a:cxn>
              <a:cxn ang="0">
                <a:pos x="T4" y="T5"/>
              </a:cxn>
              <a:cxn ang="0">
                <a:pos x="T6" y="T7"/>
              </a:cxn>
              <a:cxn ang="0">
                <a:pos x="T8" y="T9"/>
              </a:cxn>
            </a:cxnLst>
            <a:rect l="0" t="0" r="r" b="b"/>
            <a:pathLst>
              <a:path w="4862867" h="6896142">
                <a:moveTo>
                  <a:pt x="0" y="0"/>
                </a:moveTo>
                <a:lnTo>
                  <a:pt x="4862867" y="13601"/>
                </a:lnTo>
                <a:lnTo>
                  <a:pt x="4862867" y="6896142"/>
                </a:lnTo>
                <a:lnTo>
                  <a:pt x="1058970" y="6896142"/>
                </a:lnTo>
                <a:lnTo>
                  <a:pt x="0" y="0"/>
                </a:lnTo>
                <a:close/>
              </a:path>
            </a:pathLst>
          </a:custGeom>
          <a:solidFill>
            <a:srgbClr val="0A1E2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12" name="任意多边形 2">
            <a:extLst>
              <a:ext uri="{FF2B5EF4-FFF2-40B4-BE49-F238E27FC236}">
                <a16:creationId xmlns:a16="http://schemas.microsoft.com/office/drawing/2014/main" id="{39E2F6B7-164D-4646-899D-3EC45866A379}"/>
              </a:ext>
            </a:extLst>
          </p:cNvPr>
          <p:cNvSpPr>
            <a:spLocks/>
          </p:cNvSpPr>
          <p:nvPr/>
        </p:nvSpPr>
        <p:spPr bwMode="auto">
          <a:xfrm>
            <a:off x="8991745" y="-82300"/>
            <a:ext cx="3074988" cy="7008312"/>
          </a:xfrm>
          <a:custGeom>
            <a:avLst/>
            <a:gdLst>
              <a:gd name="T0" fmla="*/ 1025400 w 1945179"/>
              <a:gd name="T1" fmla="*/ 0 h 6905486"/>
              <a:gd name="T2" fmla="*/ 1945179 w 1945179"/>
              <a:gd name="T3" fmla="*/ 6905486 h 6905486"/>
              <a:gd name="T4" fmla="*/ 1697057 w 1945179"/>
              <a:gd name="T5" fmla="*/ 6905486 h 6905486"/>
              <a:gd name="T6" fmla="*/ 0 w 1945179"/>
              <a:gd name="T7" fmla="*/ 33407 h 6905486"/>
              <a:gd name="T8" fmla="*/ 1025400 w 1945179"/>
              <a:gd name="T9" fmla="*/ 0 h 6905486"/>
            </a:gdLst>
            <a:ahLst/>
            <a:cxnLst>
              <a:cxn ang="0">
                <a:pos x="T0" y="T1"/>
              </a:cxn>
              <a:cxn ang="0">
                <a:pos x="T2" y="T3"/>
              </a:cxn>
              <a:cxn ang="0">
                <a:pos x="T4" y="T5"/>
              </a:cxn>
              <a:cxn ang="0">
                <a:pos x="T6" y="T7"/>
              </a:cxn>
              <a:cxn ang="0">
                <a:pos x="T8" y="T9"/>
              </a:cxn>
            </a:cxnLst>
            <a:rect l="0" t="0" r="r" b="b"/>
            <a:pathLst>
              <a:path w="1945179" h="6905486">
                <a:moveTo>
                  <a:pt x="1025400" y="0"/>
                </a:moveTo>
                <a:lnTo>
                  <a:pt x="1945179" y="6905486"/>
                </a:lnTo>
                <a:lnTo>
                  <a:pt x="1697057" y="6905486"/>
                </a:lnTo>
                <a:lnTo>
                  <a:pt x="0" y="33407"/>
                </a:lnTo>
                <a:lnTo>
                  <a:pt x="1025400" y="0"/>
                </a:lnTo>
                <a:close/>
              </a:path>
            </a:pathLst>
          </a:custGeom>
          <a:solidFill>
            <a:srgbClr val="008080"/>
          </a:solidFill>
          <a:ln>
            <a:noFill/>
          </a:ln>
          <a:extLst/>
        </p:spPr>
        <p:txBody>
          <a:bodyPr anchor="ctr"/>
          <a:lstStyle/>
          <a:p>
            <a:endParaRPr lang="zh-CN" altLang="en-US" dirty="0"/>
          </a:p>
        </p:txBody>
      </p:sp>
      <p:sp>
        <p:nvSpPr>
          <p:cNvPr id="18" name="矩形 56">
            <a:extLst>
              <a:ext uri="{FF2B5EF4-FFF2-40B4-BE49-F238E27FC236}">
                <a16:creationId xmlns:a16="http://schemas.microsoft.com/office/drawing/2014/main" id="{A7E2659E-F5C0-E84A-926E-ACBC7FFEFA96}"/>
              </a:ext>
            </a:extLst>
          </p:cNvPr>
          <p:cNvSpPr>
            <a:spLocks noChangeArrowheads="1"/>
          </p:cNvSpPr>
          <p:nvPr/>
        </p:nvSpPr>
        <p:spPr bwMode="auto">
          <a:xfrm>
            <a:off x="12052300" y="3071813"/>
            <a:ext cx="160338" cy="557212"/>
          </a:xfrm>
          <a:prstGeom prst="rect">
            <a:avLst/>
          </a:prstGeom>
          <a:solidFill>
            <a:srgbClr val="008080"/>
          </a:solidFill>
          <a:ln>
            <a:noFill/>
          </a:ln>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grpSp>
        <p:nvGrpSpPr>
          <p:cNvPr id="88" name="Group 87">
            <a:extLst>
              <a:ext uri="{FF2B5EF4-FFF2-40B4-BE49-F238E27FC236}">
                <a16:creationId xmlns:a16="http://schemas.microsoft.com/office/drawing/2014/main" id="{2FCAED3E-E4BC-E64B-8D9F-FB221729A1C4}"/>
              </a:ext>
            </a:extLst>
          </p:cNvPr>
          <p:cNvGrpSpPr/>
          <p:nvPr/>
        </p:nvGrpSpPr>
        <p:grpSpPr>
          <a:xfrm>
            <a:off x="11192256" y="914400"/>
            <a:ext cx="530225" cy="530868"/>
            <a:chOff x="3209459" y="3902646"/>
            <a:chExt cx="530225" cy="530868"/>
          </a:xfrm>
        </p:grpSpPr>
        <p:sp>
          <p:nvSpPr>
            <p:cNvPr id="89" name="椭圆 5">
              <a:extLst>
                <a:ext uri="{FF2B5EF4-FFF2-40B4-BE49-F238E27FC236}">
                  <a16:creationId xmlns:a16="http://schemas.microsoft.com/office/drawing/2014/main" id="{97AB4456-F72C-4E42-9778-5B42A176DF24}"/>
                </a:ext>
              </a:extLst>
            </p:cNvPr>
            <p:cNvSpPr>
              <a:spLocks noChangeArrowheads="1"/>
            </p:cNvSpPr>
            <p:nvPr/>
          </p:nvSpPr>
          <p:spPr bwMode="auto">
            <a:xfrm>
              <a:off x="3209459" y="3902646"/>
              <a:ext cx="530225" cy="530868"/>
            </a:xfrm>
            <a:prstGeom prst="ellipse">
              <a:avLst/>
            </a:prstGeom>
            <a:solidFill>
              <a:srgbClr val="0080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90" name="Freeform 354">
              <a:extLst>
                <a:ext uri="{FF2B5EF4-FFF2-40B4-BE49-F238E27FC236}">
                  <a16:creationId xmlns:a16="http://schemas.microsoft.com/office/drawing/2014/main" id="{ECEEBAD3-035B-E341-8DD5-96AD2CEB3862}"/>
                </a:ext>
              </a:extLst>
            </p:cNvPr>
            <p:cNvSpPr>
              <a:spLocks noEditPoints="1"/>
            </p:cNvSpPr>
            <p:nvPr/>
          </p:nvSpPr>
          <p:spPr bwMode="auto">
            <a:xfrm>
              <a:off x="3311851" y="3983310"/>
              <a:ext cx="325437" cy="344488"/>
            </a:xfrm>
            <a:custGeom>
              <a:avLst/>
              <a:gdLst>
                <a:gd name="T0" fmla="*/ 236 w 274"/>
                <a:gd name="T1" fmla="*/ 120 h 288"/>
                <a:gd name="T2" fmla="*/ 274 w 274"/>
                <a:gd name="T3" fmla="*/ 93 h 288"/>
                <a:gd name="T4" fmla="*/ 250 w 274"/>
                <a:gd name="T5" fmla="*/ 51 h 288"/>
                <a:gd name="T6" fmla="*/ 206 w 274"/>
                <a:gd name="T7" fmla="*/ 70 h 288"/>
                <a:gd name="T8" fmla="*/ 166 w 274"/>
                <a:gd name="T9" fmla="*/ 47 h 288"/>
                <a:gd name="T10" fmla="*/ 161 w 274"/>
                <a:gd name="T11" fmla="*/ 0 h 288"/>
                <a:gd name="T12" fmla="*/ 113 w 274"/>
                <a:gd name="T13" fmla="*/ 0 h 288"/>
                <a:gd name="T14" fmla="*/ 108 w 274"/>
                <a:gd name="T15" fmla="*/ 47 h 288"/>
                <a:gd name="T16" fmla="*/ 67 w 274"/>
                <a:gd name="T17" fmla="*/ 70 h 288"/>
                <a:gd name="T18" fmla="*/ 24 w 274"/>
                <a:gd name="T19" fmla="*/ 51 h 288"/>
                <a:gd name="T20" fmla="*/ 0 w 274"/>
                <a:gd name="T21" fmla="*/ 93 h 288"/>
                <a:gd name="T22" fmla="*/ 38 w 274"/>
                <a:gd name="T23" fmla="*/ 120 h 288"/>
                <a:gd name="T24" fmla="*/ 38 w 274"/>
                <a:gd name="T25" fmla="*/ 168 h 288"/>
                <a:gd name="T26" fmla="*/ 0 w 274"/>
                <a:gd name="T27" fmla="*/ 195 h 288"/>
                <a:gd name="T28" fmla="*/ 24 w 274"/>
                <a:gd name="T29" fmla="*/ 237 h 288"/>
                <a:gd name="T30" fmla="*/ 68 w 274"/>
                <a:gd name="T31" fmla="*/ 218 h 288"/>
                <a:gd name="T32" fmla="*/ 108 w 274"/>
                <a:gd name="T33" fmla="*/ 241 h 288"/>
                <a:gd name="T34" fmla="*/ 113 w 274"/>
                <a:gd name="T35" fmla="*/ 288 h 288"/>
                <a:gd name="T36" fmla="*/ 161 w 274"/>
                <a:gd name="T37" fmla="*/ 288 h 288"/>
                <a:gd name="T38" fmla="*/ 166 w 274"/>
                <a:gd name="T39" fmla="*/ 241 h 288"/>
                <a:gd name="T40" fmla="*/ 206 w 274"/>
                <a:gd name="T41" fmla="*/ 218 h 288"/>
                <a:gd name="T42" fmla="*/ 250 w 274"/>
                <a:gd name="T43" fmla="*/ 237 h 288"/>
                <a:gd name="T44" fmla="*/ 274 w 274"/>
                <a:gd name="T45" fmla="*/ 195 h 288"/>
                <a:gd name="T46" fmla="*/ 236 w 274"/>
                <a:gd name="T47" fmla="*/ 168 h 288"/>
                <a:gd name="T48" fmla="*/ 236 w 274"/>
                <a:gd name="T49" fmla="*/ 120 h 288"/>
                <a:gd name="T50" fmla="*/ 158 w 274"/>
                <a:gd name="T51" fmla="*/ 180 h 288"/>
                <a:gd name="T52" fmla="*/ 116 w 274"/>
                <a:gd name="T53" fmla="*/ 180 h 288"/>
                <a:gd name="T54" fmla="*/ 96 w 274"/>
                <a:gd name="T55" fmla="*/ 144 h 288"/>
                <a:gd name="T56" fmla="*/ 116 w 274"/>
                <a:gd name="T57" fmla="*/ 108 h 288"/>
                <a:gd name="T58" fmla="*/ 158 w 274"/>
                <a:gd name="T59" fmla="*/ 108 h 288"/>
                <a:gd name="T60" fmla="*/ 179 w 274"/>
                <a:gd name="T61" fmla="*/ 144 h 288"/>
                <a:gd name="T62" fmla="*/ 158 w 274"/>
                <a:gd name="T63" fmla="*/ 180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4" h="288">
                  <a:moveTo>
                    <a:pt x="236" y="120"/>
                  </a:moveTo>
                  <a:cubicBezTo>
                    <a:pt x="274" y="93"/>
                    <a:pt x="274" y="93"/>
                    <a:pt x="274" y="93"/>
                  </a:cubicBezTo>
                  <a:cubicBezTo>
                    <a:pt x="250" y="51"/>
                    <a:pt x="250" y="51"/>
                    <a:pt x="250" y="51"/>
                  </a:cubicBezTo>
                  <a:cubicBezTo>
                    <a:pt x="206" y="70"/>
                    <a:pt x="206" y="70"/>
                    <a:pt x="206" y="70"/>
                  </a:cubicBezTo>
                  <a:cubicBezTo>
                    <a:pt x="166" y="47"/>
                    <a:pt x="166" y="47"/>
                    <a:pt x="166" y="47"/>
                  </a:cubicBezTo>
                  <a:cubicBezTo>
                    <a:pt x="161" y="0"/>
                    <a:pt x="161" y="0"/>
                    <a:pt x="161" y="0"/>
                  </a:cubicBezTo>
                  <a:cubicBezTo>
                    <a:pt x="113" y="0"/>
                    <a:pt x="113" y="0"/>
                    <a:pt x="113" y="0"/>
                  </a:cubicBezTo>
                  <a:cubicBezTo>
                    <a:pt x="108" y="47"/>
                    <a:pt x="108" y="47"/>
                    <a:pt x="108" y="47"/>
                  </a:cubicBezTo>
                  <a:cubicBezTo>
                    <a:pt x="67" y="70"/>
                    <a:pt x="67" y="70"/>
                    <a:pt x="67" y="70"/>
                  </a:cubicBezTo>
                  <a:cubicBezTo>
                    <a:pt x="24" y="51"/>
                    <a:pt x="24" y="51"/>
                    <a:pt x="24" y="51"/>
                  </a:cubicBezTo>
                  <a:cubicBezTo>
                    <a:pt x="0" y="93"/>
                    <a:pt x="0" y="93"/>
                    <a:pt x="0" y="93"/>
                  </a:cubicBezTo>
                  <a:cubicBezTo>
                    <a:pt x="38" y="120"/>
                    <a:pt x="38" y="120"/>
                    <a:pt x="38" y="120"/>
                  </a:cubicBezTo>
                  <a:cubicBezTo>
                    <a:pt x="38" y="168"/>
                    <a:pt x="38" y="168"/>
                    <a:pt x="38" y="168"/>
                  </a:cubicBezTo>
                  <a:cubicBezTo>
                    <a:pt x="18" y="182"/>
                    <a:pt x="0" y="195"/>
                    <a:pt x="0" y="195"/>
                  </a:cubicBezTo>
                  <a:cubicBezTo>
                    <a:pt x="24" y="237"/>
                    <a:pt x="24" y="237"/>
                    <a:pt x="24" y="237"/>
                  </a:cubicBezTo>
                  <a:cubicBezTo>
                    <a:pt x="68" y="218"/>
                    <a:pt x="68" y="218"/>
                    <a:pt x="68" y="218"/>
                  </a:cubicBezTo>
                  <a:cubicBezTo>
                    <a:pt x="108" y="241"/>
                    <a:pt x="108" y="241"/>
                    <a:pt x="108" y="241"/>
                  </a:cubicBezTo>
                  <a:cubicBezTo>
                    <a:pt x="113" y="288"/>
                    <a:pt x="113" y="288"/>
                    <a:pt x="113" y="288"/>
                  </a:cubicBezTo>
                  <a:cubicBezTo>
                    <a:pt x="161" y="288"/>
                    <a:pt x="161" y="288"/>
                    <a:pt x="161" y="288"/>
                  </a:cubicBezTo>
                  <a:cubicBezTo>
                    <a:pt x="161" y="288"/>
                    <a:pt x="163" y="266"/>
                    <a:pt x="166" y="241"/>
                  </a:cubicBezTo>
                  <a:cubicBezTo>
                    <a:pt x="206" y="218"/>
                    <a:pt x="206" y="218"/>
                    <a:pt x="206" y="218"/>
                  </a:cubicBezTo>
                  <a:cubicBezTo>
                    <a:pt x="250" y="237"/>
                    <a:pt x="250" y="237"/>
                    <a:pt x="250" y="237"/>
                  </a:cubicBezTo>
                  <a:cubicBezTo>
                    <a:pt x="274" y="195"/>
                    <a:pt x="274" y="195"/>
                    <a:pt x="274" y="195"/>
                  </a:cubicBezTo>
                  <a:cubicBezTo>
                    <a:pt x="274" y="195"/>
                    <a:pt x="256" y="182"/>
                    <a:pt x="236" y="168"/>
                  </a:cubicBezTo>
                  <a:lnTo>
                    <a:pt x="236" y="120"/>
                  </a:lnTo>
                  <a:close/>
                  <a:moveTo>
                    <a:pt x="158" y="180"/>
                  </a:moveTo>
                  <a:cubicBezTo>
                    <a:pt x="116" y="180"/>
                    <a:pt x="116" y="180"/>
                    <a:pt x="116" y="180"/>
                  </a:cubicBezTo>
                  <a:cubicBezTo>
                    <a:pt x="96" y="144"/>
                    <a:pt x="96" y="144"/>
                    <a:pt x="96" y="144"/>
                  </a:cubicBezTo>
                  <a:cubicBezTo>
                    <a:pt x="116" y="108"/>
                    <a:pt x="116" y="108"/>
                    <a:pt x="116" y="108"/>
                  </a:cubicBezTo>
                  <a:cubicBezTo>
                    <a:pt x="158" y="108"/>
                    <a:pt x="158" y="108"/>
                    <a:pt x="158" y="108"/>
                  </a:cubicBezTo>
                  <a:cubicBezTo>
                    <a:pt x="179" y="144"/>
                    <a:pt x="179" y="144"/>
                    <a:pt x="179" y="144"/>
                  </a:cubicBezTo>
                  <a:lnTo>
                    <a:pt x="158" y="18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pic>
        <p:nvPicPr>
          <p:cNvPr id="91" name="Picture 2" descr="https://lh6.googleusercontent.com/FqdMca605zpCfEGL3WuFLLZA0AHO_kGzf9C48nWwPvZiT2KFzRWUH9Akjf5Oej9z_1vOH9ft2WJdXtzWFTFPHDBk7ILnPg7Y6t1-NgIt1uNg5bargONk_QbkO_RpGUfyyw">
            <a:extLst>
              <a:ext uri="{FF2B5EF4-FFF2-40B4-BE49-F238E27FC236}">
                <a16:creationId xmlns:a16="http://schemas.microsoft.com/office/drawing/2014/main" id="{503CCA8F-7E14-1246-B924-425FA78554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8474" y="1551407"/>
            <a:ext cx="3803234" cy="2461460"/>
          </a:xfrm>
          <a:prstGeom prst="rect">
            <a:avLst/>
          </a:prstGeom>
          <a:noFill/>
          <a:extLst>
            <a:ext uri="{909E8E84-426E-40DD-AFC4-6F175D3DCCD1}">
              <a14:hiddenFill xmlns:a14="http://schemas.microsoft.com/office/drawing/2010/main">
                <a:solidFill>
                  <a:srgbClr val="FFFFFF"/>
                </a:solidFill>
              </a14:hiddenFill>
            </a:ext>
          </a:extLst>
        </p:spPr>
      </p:pic>
      <p:pic>
        <p:nvPicPr>
          <p:cNvPr id="92" name="Picture 91">
            <a:extLst>
              <a:ext uri="{FF2B5EF4-FFF2-40B4-BE49-F238E27FC236}">
                <a16:creationId xmlns:a16="http://schemas.microsoft.com/office/drawing/2014/main" id="{42B5D8FB-05D1-664E-9759-E7C8106FF11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18605" y="1551407"/>
            <a:ext cx="3647873" cy="2351058"/>
          </a:xfrm>
          <a:prstGeom prst="rect">
            <a:avLst/>
          </a:prstGeom>
        </p:spPr>
      </p:pic>
      <p:pic>
        <p:nvPicPr>
          <p:cNvPr id="93" name="Picture 92">
            <a:extLst>
              <a:ext uri="{FF2B5EF4-FFF2-40B4-BE49-F238E27FC236}">
                <a16:creationId xmlns:a16="http://schemas.microsoft.com/office/drawing/2014/main" id="{81DF6710-E34B-F84B-9AEF-A741BD1416F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14591" y="4280579"/>
            <a:ext cx="3635543" cy="2343112"/>
          </a:xfrm>
          <a:prstGeom prst="rect">
            <a:avLst/>
          </a:prstGeom>
        </p:spPr>
      </p:pic>
      <p:sp>
        <p:nvSpPr>
          <p:cNvPr id="94" name="TextBox 93">
            <a:extLst>
              <a:ext uri="{FF2B5EF4-FFF2-40B4-BE49-F238E27FC236}">
                <a16:creationId xmlns:a16="http://schemas.microsoft.com/office/drawing/2014/main" id="{C22A5DAD-93D2-E74E-9881-9A57BED1B6D9}"/>
              </a:ext>
            </a:extLst>
          </p:cNvPr>
          <p:cNvSpPr txBox="1"/>
          <p:nvPr/>
        </p:nvSpPr>
        <p:spPr>
          <a:xfrm>
            <a:off x="2807791" y="3844747"/>
            <a:ext cx="617517" cy="369332"/>
          </a:xfrm>
          <a:prstGeom prst="rect">
            <a:avLst/>
          </a:prstGeom>
          <a:noFill/>
        </p:spPr>
        <p:txBody>
          <a:bodyPr wrap="square" rtlCol="0">
            <a:spAutoFit/>
          </a:bodyPr>
          <a:lstStyle/>
          <a:p>
            <a:r>
              <a:rPr lang="en-US" dirty="0"/>
              <a:t>MSE</a:t>
            </a:r>
          </a:p>
        </p:txBody>
      </p:sp>
      <p:sp>
        <p:nvSpPr>
          <p:cNvPr id="111" name="TextBox 110">
            <a:extLst>
              <a:ext uri="{FF2B5EF4-FFF2-40B4-BE49-F238E27FC236}">
                <a16:creationId xmlns:a16="http://schemas.microsoft.com/office/drawing/2014/main" id="{22A86B9A-12DE-4047-9F38-24877720E7CD}"/>
              </a:ext>
            </a:extLst>
          </p:cNvPr>
          <p:cNvSpPr txBox="1"/>
          <p:nvPr/>
        </p:nvSpPr>
        <p:spPr>
          <a:xfrm>
            <a:off x="7005551" y="3773531"/>
            <a:ext cx="801669" cy="369332"/>
          </a:xfrm>
          <a:prstGeom prst="rect">
            <a:avLst/>
          </a:prstGeom>
          <a:noFill/>
        </p:spPr>
        <p:txBody>
          <a:bodyPr wrap="square" rtlCol="0">
            <a:spAutoFit/>
          </a:bodyPr>
          <a:lstStyle/>
          <a:p>
            <a:r>
              <a:rPr lang="en-US" dirty="0"/>
              <a:t>MAE</a:t>
            </a:r>
          </a:p>
        </p:txBody>
      </p:sp>
      <p:sp>
        <p:nvSpPr>
          <p:cNvPr id="112" name="TextBox 111">
            <a:extLst>
              <a:ext uri="{FF2B5EF4-FFF2-40B4-BE49-F238E27FC236}">
                <a16:creationId xmlns:a16="http://schemas.microsoft.com/office/drawing/2014/main" id="{F46D1579-0B73-D141-9BD2-CE0437A15D49}"/>
              </a:ext>
            </a:extLst>
          </p:cNvPr>
          <p:cNvSpPr txBox="1"/>
          <p:nvPr/>
        </p:nvSpPr>
        <p:spPr>
          <a:xfrm>
            <a:off x="2309027" y="6484623"/>
            <a:ext cx="2046927" cy="369332"/>
          </a:xfrm>
          <a:prstGeom prst="rect">
            <a:avLst/>
          </a:prstGeom>
          <a:noFill/>
        </p:spPr>
        <p:txBody>
          <a:bodyPr wrap="square" rtlCol="0">
            <a:spAutoFit/>
          </a:bodyPr>
          <a:lstStyle/>
          <a:p>
            <a:r>
              <a:rPr lang="en-US" dirty="0"/>
              <a:t>Root Sum Squared</a:t>
            </a:r>
          </a:p>
        </p:txBody>
      </p:sp>
    </p:spTree>
    <p:extLst>
      <p:ext uri="{BB962C8B-B14F-4D97-AF65-F5344CB8AC3E}">
        <p14:creationId xmlns:p14="http://schemas.microsoft.com/office/powerpoint/2010/main" val="29944027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1_Office 主题">
  <a:themeElements>
    <a:clrScheme name="1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1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kumimoji="0" lang="zh-CN" alt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kumimoji="0" lang="zh-CN" alt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lnDef>
  </a:objectDefaults>
  <a:extraClrSchemeLst>
    <a:extraClrScheme>
      <a:clrScheme name="1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790</TotalTime>
  <Pages>0</Pages>
  <Words>1248</Words>
  <Characters>0</Characters>
  <Application>Microsoft Macintosh PowerPoint</Application>
  <DocSecurity>0</DocSecurity>
  <PresentationFormat>Widescreen</PresentationFormat>
  <Lines>0</Lines>
  <Paragraphs>208</Paragraphs>
  <Slides>32</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32</vt:i4>
      </vt:variant>
    </vt:vector>
  </HeadingPairs>
  <TitlesOfParts>
    <vt:vector size="43" baseType="lpstr">
      <vt:lpstr>FontAwesome</vt:lpstr>
      <vt:lpstr>微软雅黑</vt:lpstr>
      <vt:lpstr>Open Sans Light</vt:lpstr>
      <vt:lpstr>Roboto</vt:lpstr>
      <vt:lpstr>宋体</vt:lpstr>
      <vt:lpstr>张海山锐谐体</vt:lpstr>
      <vt:lpstr>Arial</vt:lpstr>
      <vt:lpstr>Calibri</vt:lpstr>
      <vt:lpstr>Calibri Light</vt:lpstr>
      <vt:lpstr>Cambria Math</vt:lpstr>
      <vt:lpstr>1_Office 主题</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Our Workspace</vt:lpstr>
    </vt:vector>
  </TitlesOfParts>
  <Manager/>
  <Company/>
  <LinksUpToDate>false</LinksUpToDate>
  <CharactersWithSpaces>0</CharactersWithSpaces>
  <SharedDoc>false</SharedDoc>
  <HyperlinksChanged>false</HyperlinksChanged>
  <AppVersion>16.0015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
  <dc:creator>Administrator</dc:creator>
  <cp:keywords/>
  <dc:description/>
  <cp:lastModifiedBy>Ruochen Geng</cp:lastModifiedBy>
  <cp:revision>49</cp:revision>
  <dcterms:created xsi:type="dcterms:W3CDTF">2015-08-02T03:06:50Z</dcterms:created>
  <dcterms:modified xsi:type="dcterms:W3CDTF">2018-11-14T03:47:06Z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2052-9.1.0.5184</vt:lpwstr>
  </property>
</Properties>
</file>